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21" r:id="rId1"/>
  </p:sldMasterIdLst>
  <p:notesMasterIdLst>
    <p:notesMasterId r:id="rId17"/>
  </p:notesMasterIdLst>
  <p:sldIdLst>
    <p:sldId id="267" r:id="rId2"/>
    <p:sldId id="314" r:id="rId3"/>
    <p:sldId id="313" r:id="rId4"/>
    <p:sldId id="305" r:id="rId5"/>
    <p:sldId id="303" r:id="rId6"/>
    <p:sldId id="308" r:id="rId7"/>
    <p:sldId id="309" r:id="rId8"/>
    <p:sldId id="279" r:id="rId9"/>
    <p:sldId id="280" r:id="rId10"/>
    <p:sldId id="302" r:id="rId11"/>
    <p:sldId id="306" r:id="rId12"/>
    <p:sldId id="307" r:id="rId13"/>
    <p:sldId id="285" r:id="rId14"/>
    <p:sldId id="311" r:id="rId15"/>
    <p:sldId id="291" r:id="rId1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00"/>
    <a:srgbClr val="CCFF99"/>
    <a:srgbClr val="006600"/>
    <a:srgbClr val="99FF99"/>
    <a:srgbClr val="336699"/>
    <a:srgbClr val="00CC99"/>
    <a:srgbClr val="009900"/>
    <a:srgbClr val="CC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3" autoAdjust="0"/>
    <p:restoredTop sz="94637" autoAdjust="0"/>
  </p:normalViewPr>
  <p:slideViewPr>
    <p:cSldViewPr snapToGrid="0">
      <p:cViewPr varScale="1">
        <p:scale>
          <a:sx n="74" d="100"/>
          <a:sy n="74" d="100"/>
        </p:scale>
        <p:origin x="486" y="5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2275" y="-10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8859E-F4ED-4304-96C2-F2CC51C8E9E0}" type="doc">
      <dgm:prSet loTypeId="urn:microsoft.com/office/officeart/2008/layout/AlternatingPictureBlocks" loCatId="list" qsTypeId="urn:microsoft.com/office/officeart/2005/8/quickstyle/simple1" qsCatId="simple" csTypeId="urn:microsoft.com/office/officeart/2005/8/colors/colorful5" csCatId="colorful" phldr="1"/>
      <dgm:spPr/>
      <dgm:t>
        <a:bodyPr/>
        <a:lstStyle/>
        <a:p>
          <a:endParaRPr lang="en-US"/>
        </a:p>
      </dgm:t>
    </dgm:pt>
    <dgm:pt modelId="{11D3A913-FDFD-4125-9707-E0446FAA955A}">
      <dgm:prSet/>
      <dgm:spPr/>
      <dgm:t>
        <a:bodyPr/>
        <a:lstStyle/>
        <a:p>
          <a:r>
            <a:rPr lang="en-US" dirty="0"/>
            <a:t>What are PSE events?</a:t>
          </a:r>
        </a:p>
      </dgm:t>
    </dgm:pt>
    <dgm:pt modelId="{442C2277-7D11-456F-B0FA-C6837F7439CD}" type="parTrans" cxnId="{305467D3-F98D-4E06-A24B-53D1ADB65CE1}">
      <dgm:prSet/>
      <dgm:spPr/>
      <dgm:t>
        <a:bodyPr/>
        <a:lstStyle/>
        <a:p>
          <a:endParaRPr lang="en-US"/>
        </a:p>
      </dgm:t>
    </dgm:pt>
    <dgm:pt modelId="{B910657A-D245-4087-B618-DD884A1F59B8}" type="sibTrans" cxnId="{305467D3-F98D-4E06-A24B-53D1ADB65CE1}">
      <dgm:prSet/>
      <dgm:spPr/>
      <dgm:t>
        <a:bodyPr/>
        <a:lstStyle/>
        <a:p>
          <a:endParaRPr lang="en-US"/>
        </a:p>
      </dgm:t>
    </dgm:pt>
    <dgm:pt modelId="{75FA2109-F01A-44A8-8E20-CD5F9890C741}">
      <dgm:prSet/>
      <dgm:spPr/>
      <dgm:t>
        <a:bodyPr/>
        <a:lstStyle/>
        <a:p>
          <a:r>
            <a:rPr lang="en-US"/>
            <a:t>How to start your students.</a:t>
          </a:r>
        </a:p>
      </dgm:t>
    </dgm:pt>
    <dgm:pt modelId="{D5F15CBF-EACD-4C11-8335-9AE40AB14F79}" type="parTrans" cxnId="{24C5969E-533E-4D24-90E5-BE2064CB0471}">
      <dgm:prSet/>
      <dgm:spPr/>
      <dgm:t>
        <a:bodyPr/>
        <a:lstStyle/>
        <a:p>
          <a:endParaRPr lang="en-US"/>
        </a:p>
      </dgm:t>
    </dgm:pt>
    <dgm:pt modelId="{D124CBC2-D39D-4B7C-93F0-7A3059713CB0}" type="sibTrans" cxnId="{24C5969E-533E-4D24-90E5-BE2064CB0471}">
      <dgm:prSet/>
      <dgm:spPr/>
      <dgm:t>
        <a:bodyPr/>
        <a:lstStyle/>
        <a:p>
          <a:endParaRPr lang="en-US"/>
        </a:p>
      </dgm:t>
    </dgm:pt>
    <dgm:pt modelId="{FF6A4BF8-23A6-45AC-9A79-6112AC134236}">
      <dgm:prSet/>
      <dgm:spPr/>
      <dgm:t>
        <a:bodyPr/>
        <a:lstStyle/>
        <a:p>
          <a:r>
            <a:rPr lang="en-US" dirty="0"/>
            <a:t>Details</a:t>
          </a:r>
        </a:p>
      </dgm:t>
    </dgm:pt>
    <dgm:pt modelId="{039F8FFA-8C60-4E9A-B819-E6FC34354DDE}" type="parTrans" cxnId="{09B5AD11-7DE2-4132-82AA-11543C6E2CFE}">
      <dgm:prSet/>
      <dgm:spPr/>
      <dgm:t>
        <a:bodyPr/>
        <a:lstStyle/>
        <a:p>
          <a:endParaRPr lang="en-US"/>
        </a:p>
      </dgm:t>
    </dgm:pt>
    <dgm:pt modelId="{1BD411D8-9806-409B-BF84-362D0ECC159D}" type="sibTrans" cxnId="{09B5AD11-7DE2-4132-82AA-11543C6E2CFE}">
      <dgm:prSet/>
      <dgm:spPr/>
      <dgm:t>
        <a:bodyPr/>
        <a:lstStyle/>
        <a:p>
          <a:endParaRPr lang="en-US"/>
        </a:p>
      </dgm:t>
    </dgm:pt>
    <dgm:pt modelId="{6BEA04B3-2F19-4FE9-A13F-2447049B87A3}">
      <dgm:prSet/>
      <dgm:spPr/>
      <dgm:t>
        <a:bodyPr/>
        <a:lstStyle/>
        <a:p>
          <a:r>
            <a:rPr lang="en-US" dirty="0"/>
            <a:t>Presentation tips</a:t>
          </a:r>
        </a:p>
      </dgm:t>
    </dgm:pt>
    <dgm:pt modelId="{FADF7724-4034-4FBB-AC8E-1E10F3D1E2D7}" type="parTrans" cxnId="{F90FC1EA-9DAC-434C-9905-76F68685D738}">
      <dgm:prSet/>
      <dgm:spPr/>
      <dgm:t>
        <a:bodyPr/>
        <a:lstStyle/>
        <a:p>
          <a:endParaRPr lang="en-US"/>
        </a:p>
      </dgm:t>
    </dgm:pt>
    <dgm:pt modelId="{844BDFB5-FC5F-4C9B-B9D3-3CDC35ADA515}" type="sibTrans" cxnId="{F90FC1EA-9DAC-434C-9905-76F68685D738}">
      <dgm:prSet/>
      <dgm:spPr/>
      <dgm:t>
        <a:bodyPr/>
        <a:lstStyle/>
        <a:p>
          <a:endParaRPr lang="en-US"/>
        </a:p>
      </dgm:t>
    </dgm:pt>
    <dgm:pt modelId="{459932D0-1AE3-4929-B619-286B0945C781}">
      <dgm:prSet/>
      <dgm:spPr/>
      <dgm:t>
        <a:bodyPr/>
        <a:lstStyle/>
        <a:p>
          <a:r>
            <a:rPr lang="en-US" dirty="0"/>
            <a:t>FLC option</a:t>
          </a:r>
        </a:p>
      </dgm:t>
    </dgm:pt>
    <dgm:pt modelId="{9CA3412E-9B5F-488C-B3F7-B27FFB2C50D2}" type="parTrans" cxnId="{A3EFCDDB-2A4D-43EF-87B1-9C847ACF4635}">
      <dgm:prSet/>
      <dgm:spPr/>
      <dgm:t>
        <a:bodyPr/>
        <a:lstStyle/>
        <a:p>
          <a:endParaRPr lang="en-US"/>
        </a:p>
      </dgm:t>
    </dgm:pt>
    <dgm:pt modelId="{F2BEB207-9D7F-427E-86E2-F67BD7AFAA67}" type="sibTrans" cxnId="{A3EFCDDB-2A4D-43EF-87B1-9C847ACF4635}">
      <dgm:prSet/>
      <dgm:spPr/>
      <dgm:t>
        <a:bodyPr/>
        <a:lstStyle/>
        <a:p>
          <a:endParaRPr lang="en-US"/>
        </a:p>
      </dgm:t>
    </dgm:pt>
    <dgm:pt modelId="{621DD833-380C-4032-A1C5-9B638F40DAF1}">
      <dgm:prSet/>
      <dgm:spPr/>
      <dgm:t>
        <a:bodyPr/>
        <a:lstStyle/>
        <a:p>
          <a:r>
            <a:rPr lang="en-US" dirty="0"/>
            <a:t>Recorded only</a:t>
          </a:r>
        </a:p>
      </dgm:t>
    </dgm:pt>
    <dgm:pt modelId="{711F4C44-47B9-434B-937B-E62BD177CF4E}" type="parTrans" cxnId="{869CD42C-E5D4-44C0-9996-093BE8D17810}">
      <dgm:prSet/>
      <dgm:spPr/>
      <dgm:t>
        <a:bodyPr/>
        <a:lstStyle/>
        <a:p>
          <a:endParaRPr lang="en-US"/>
        </a:p>
      </dgm:t>
    </dgm:pt>
    <dgm:pt modelId="{BC1547D3-1761-4F9E-BE1C-6A936F91CD17}" type="sibTrans" cxnId="{869CD42C-E5D4-44C0-9996-093BE8D17810}">
      <dgm:prSet/>
      <dgm:spPr/>
      <dgm:t>
        <a:bodyPr/>
        <a:lstStyle/>
        <a:p>
          <a:endParaRPr lang="en-US"/>
        </a:p>
      </dgm:t>
    </dgm:pt>
    <dgm:pt modelId="{A32E7145-975B-40D9-8838-5CC22787A419}" type="pres">
      <dgm:prSet presAssocID="{6978859E-F4ED-4304-96C2-F2CC51C8E9E0}" presName="linearFlow" presStyleCnt="0">
        <dgm:presLayoutVars>
          <dgm:dir/>
          <dgm:resizeHandles val="exact"/>
        </dgm:presLayoutVars>
      </dgm:prSet>
      <dgm:spPr/>
    </dgm:pt>
    <dgm:pt modelId="{286021CA-5C04-4375-95CF-2EF843891A8F}" type="pres">
      <dgm:prSet presAssocID="{11D3A913-FDFD-4125-9707-E0446FAA955A}" presName="comp" presStyleCnt="0"/>
      <dgm:spPr/>
    </dgm:pt>
    <dgm:pt modelId="{C1F56D4E-3EFF-4BF8-950E-E392055A784C}" type="pres">
      <dgm:prSet presAssocID="{11D3A913-FDFD-4125-9707-E0446FAA955A}" presName="rect2" presStyleLbl="node1" presStyleIdx="0" presStyleCnt="6">
        <dgm:presLayoutVars>
          <dgm:bulletEnabled val="1"/>
        </dgm:presLayoutVars>
      </dgm:prSet>
      <dgm:spPr/>
    </dgm:pt>
    <dgm:pt modelId="{A441DC4B-D522-4522-8B75-6D6BDF0EAB6E}" type="pres">
      <dgm:prSet presAssocID="{11D3A913-FDFD-4125-9707-E0446FAA955A}" presName="rect1" presStyleLbl="ln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C1B82C19-CD06-436B-AB4A-7C6F195930B0}" type="pres">
      <dgm:prSet presAssocID="{B910657A-D245-4087-B618-DD884A1F59B8}" presName="sibTrans" presStyleCnt="0"/>
      <dgm:spPr/>
    </dgm:pt>
    <dgm:pt modelId="{4A143C4A-8E11-4E66-90B8-AB5725B5E51E}" type="pres">
      <dgm:prSet presAssocID="{75FA2109-F01A-44A8-8E20-CD5F9890C741}" presName="comp" presStyleCnt="0"/>
      <dgm:spPr/>
    </dgm:pt>
    <dgm:pt modelId="{2506A420-9BCA-4BC3-8032-AA9D0C2EC8B1}" type="pres">
      <dgm:prSet presAssocID="{75FA2109-F01A-44A8-8E20-CD5F9890C741}" presName="rect2" presStyleLbl="node1" presStyleIdx="1" presStyleCnt="6">
        <dgm:presLayoutVars>
          <dgm:bulletEnabled val="1"/>
        </dgm:presLayoutVars>
      </dgm:prSet>
      <dgm:spPr/>
    </dgm:pt>
    <dgm:pt modelId="{3226BDCE-ED89-4201-A8DF-9AA5B8084914}" type="pres">
      <dgm:prSet presAssocID="{75FA2109-F01A-44A8-8E20-CD5F9890C741}" presName="rect1" presStyleLbl="ln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6A1725C0-D3A5-4791-A796-C403AEFBE644}" type="pres">
      <dgm:prSet presAssocID="{D124CBC2-D39D-4B7C-93F0-7A3059713CB0}" presName="sibTrans" presStyleCnt="0"/>
      <dgm:spPr/>
    </dgm:pt>
    <dgm:pt modelId="{102DBE21-FCC2-4FDC-9CF9-9F409E61D2D1}" type="pres">
      <dgm:prSet presAssocID="{FF6A4BF8-23A6-45AC-9A79-6112AC134236}" presName="comp" presStyleCnt="0"/>
      <dgm:spPr/>
    </dgm:pt>
    <dgm:pt modelId="{240E5D48-B6A7-4F3C-9EF2-4DD50AE61225}" type="pres">
      <dgm:prSet presAssocID="{FF6A4BF8-23A6-45AC-9A79-6112AC134236}" presName="rect2" presStyleLbl="node1" presStyleIdx="2" presStyleCnt="6">
        <dgm:presLayoutVars>
          <dgm:bulletEnabled val="1"/>
        </dgm:presLayoutVars>
      </dgm:prSet>
      <dgm:spPr/>
    </dgm:pt>
    <dgm:pt modelId="{6AB0D543-3B18-4D01-A512-612F100CF529}" type="pres">
      <dgm:prSet presAssocID="{FF6A4BF8-23A6-45AC-9A79-6112AC134236}" presName="rect1" presStyleLbl="ln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0D634FF6-5E50-477B-BCDC-BFD25194FE65}" type="pres">
      <dgm:prSet presAssocID="{1BD411D8-9806-409B-BF84-362D0ECC159D}" presName="sibTrans" presStyleCnt="0"/>
      <dgm:spPr/>
    </dgm:pt>
    <dgm:pt modelId="{3AE702DA-B395-436C-A191-767A64192F41}" type="pres">
      <dgm:prSet presAssocID="{6BEA04B3-2F19-4FE9-A13F-2447049B87A3}" presName="comp" presStyleCnt="0"/>
      <dgm:spPr/>
    </dgm:pt>
    <dgm:pt modelId="{725E9A72-F1D9-42BB-B354-8D5D18565CF7}" type="pres">
      <dgm:prSet presAssocID="{6BEA04B3-2F19-4FE9-A13F-2447049B87A3}" presName="rect2" presStyleLbl="node1" presStyleIdx="3" presStyleCnt="6">
        <dgm:presLayoutVars>
          <dgm:bulletEnabled val="1"/>
        </dgm:presLayoutVars>
      </dgm:prSet>
      <dgm:spPr/>
    </dgm:pt>
    <dgm:pt modelId="{C3940A85-E424-415C-9A93-FCED2CC514B5}" type="pres">
      <dgm:prSet presAssocID="{6BEA04B3-2F19-4FE9-A13F-2447049B87A3}" presName="rect1" presStyleLbl="ln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B0AC1572-791F-40E3-891D-47A3DAEB9CB3}" type="pres">
      <dgm:prSet presAssocID="{844BDFB5-FC5F-4C9B-B9D3-3CDC35ADA515}" presName="sibTrans" presStyleCnt="0"/>
      <dgm:spPr/>
    </dgm:pt>
    <dgm:pt modelId="{FCCE2D6B-A1B9-4659-A2E2-AD5864FBA6F1}" type="pres">
      <dgm:prSet presAssocID="{459932D0-1AE3-4929-B619-286B0945C781}" presName="comp" presStyleCnt="0"/>
      <dgm:spPr/>
    </dgm:pt>
    <dgm:pt modelId="{C54C6337-FCD8-4DB8-8F36-5D86FCBE7E79}" type="pres">
      <dgm:prSet presAssocID="{459932D0-1AE3-4929-B619-286B0945C781}" presName="rect2" presStyleLbl="node1" presStyleIdx="4" presStyleCnt="6">
        <dgm:presLayoutVars>
          <dgm:bulletEnabled val="1"/>
        </dgm:presLayoutVars>
      </dgm:prSet>
      <dgm:spPr/>
    </dgm:pt>
    <dgm:pt modelId="{945ECE46-EA82-442D-848D-F6581C25C10D}" type="pres">
      <dgm:prSet presAssocID="{459932D0-1AE3-4929-B619-286B0945C781}" presName="rect1" presStyleLbl="ln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with solid fill"/>
        </a:ext>
      </dgm:extLst>
    </dgm:pt>
    <dgm:pt modelId="{37D03A16-C207-4E9E-ADE2-065891F1D49B}" type="pres">
      <dgm:prSet presAssocID="{F2BEB207-9D7F-427E-86E2-F67BD7AFAA67}" presName="sibTrans" presStyleCnt="0"/>
      <dgm:spPr/>
    </dgm:pt>
    <dgm:pt modelId="{5ED9B6ED-49A1-4A01-B550-17FECC9AB0A2}" type="pres">
      <dgm:prSet presAssocID="{621DD833-380C-4032-A1C5-9B638F40DAF1}" presName="comp" presStyleCnt="0"/>
      <dgm:spPr/>
    </dgm:pt>
    <dgm:pt modelId="{E2DD7F0E-56FC-483A-8C60-3DCA0FF0807A}" type="pres">
      <dgm:prSet presAssocID="{621DD833-380C-4032-A1C5-9B638F40DAF1}" presName="rect2" presStyleLbl="node1" presStyleIdx="5" presStyleCnt="6">
        <dgm:presLayoutVars>
          <dgm:bulletEnabled val="1"/>
        </dgm:presLayoutVars>
      </dgm:prSet>
      <dgm:spPr/>
    </dgm:pt>
    <dgm:pt modelId="{0D2716DF-BD84-4EF8-9024-39D4BD2C1AEF}" type="pres">
      <dgm:prSet presAssocID="{621DD833-380C-4032-A1C5-9B638F40DAF1}" presName="rect1" presStyleLbl="ln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6 with solid fill"/>
        </a:ext>
      </dgm:extLst>
    </dgm:pt>
  </dgm:ptLst>
  <dgm:cxnLst>
    <dgm:cxn modelId="{09B5AD11-7DE2-4132-82AA-11543C6E2CFE}" srcId="{6978859E-F4ED-4304-96C2-F2CC51C8E9E0}" destId="{FF6A4BF8-23A6-45AC-9A79-6112AC134236}" srcOrd="2" destOrd="0" parTransId="{039F8FFA-8C60-4E9A-B819-E6FC34354DDE}" sibTransId="{1BD411D8-9806-409B-BF84-362D0ECC159D}"/>
    <dgm:cxn modelId="{66E8D112-C1D9-4049-9F68-D791B5BDD146}" type="presOf" srcId="{FF6A4BF8-23A6-45AC-9A79-6112AC134236}" destId="{240E5D48-B6A7-4F3C-9EF2-4DD50AE61225}" srcOrd="0" destOrd="0" presId="urn:microsoft.com/office/officeart/2008/layout/AlternatingPictureBlocks"/>
    <dgm:cxn modelId="{0C669920-2895-4517-8C03-A3A03B23780F}" type="presOf" srcId="{6978859E-F4ED-4304-96C2-F2CC51C8E9E0}" destId="{A32E7145-975B-40D9-8838-5CC22787A419}" srcOrd="0" destOrd="0" presId="urn:microsoft.com/office/officeart/2008/layout/AlternatingPictureBlocks"/>
    <dgm:cxn modelId="{869CD42C-E5D4-44C0-9996-093BE8D17810}" srcId="{6978859E-F4ED-4304-96C2-F2CC51C8E9E0}" destId="{621DD833-380C-4032-A1C5-9B638F40DAF1}" srcOrd="5" destOrd="0" parTransId="{711F4C44-47B9-434B-937B-E62BD177CF4E}" sibTransId="{BC1547D3-1761-4F9E-BE1C-6A936F91CD17}"/>
    <dgm:cxn modelId="{3E0DEE3B-2EE1-4002-BFEC-0EBE9813808A}" type="presOf" srcId="{459932D0-1AE3-4929-B619-286B0945C781}" destId="{C54C6337-FCD8-4DB8-8F36-5D86FCBE7E79}" srcOrd="0" destOrd="0" presId="urn:microsoft.com/office/officeart/2008/layout/AlternatingPictureBlocks"/>
    <dgm:cxn modelId="{E9D4415E-5D62-4CAC-8F64-0F482EA0E268}" type="presOf" srcId="{75FA2109-F01A-44A8-8E20-CD5F9890C741}" destId="{2506A420-9BCA-4BC3-8032-AA9D0C2EC8B1}" srcOrd="0" destOrd="0" presId="urn:microsoft.com/office/officeart/2008/layout/AlternatingPictureBlocks"/>
    <dgm:cxn modelId="{78586372-2937-4287-B503-AE703D02EB47}" type="presOf" srcId="{11D3A913-FDFD-4125-9707-E0446FAA955A}" destId="{C1F56D4E-3EFF-4BF8-950E-E392055A784C}" srcOrd="0" destOrd="0" presId="urn:microsoft.com/office/officeart/2008/layout/AlternatingPictureBlocks"/>
    <dgm:cxn modelId="{24C5969E-533E-4D24-90E5-BE2064CB0471}" srcId="{6978859E-F4ED-4304-96C2-F2CC51C8E9E0}" destId="{75FA2109-F01A-44A8-8E20-CD5F9890C741}" srcOrd="1" destOrd="0" parTransId="{D5F15CBF-EACD-4C11-8335-9AE40AB14F79}" sibTransId="{D124CBC2-D39D-4B7C-93F0-7A3059713CB0}"/>
    <dgm:cxn modelId="{2B3EA5C1-60B6-44A0-94AA-A9BAA6DEE28E}" type="presOf" srcId="{621DD833-380C-4032-A1C5-9B638F40DAF1}" destId="{E2DD7F0E-56FC-483A-8C60-3DCA0FF0807A}" srcOrd="0" destOrd="0" presId="urn:microsoft.com/office/officeart/2008/layout/AlternatingPictureBlocks"/>
    <dgm:cxn modelId="{305467D3-F98D-4E06-A24B-53D1ADB65CE1}" srcId="{6978859E-F4ED-4304-96C2-F2CC51C8E9E0}" destId="{11D3A913-FDFD-4125-9707-E0446FAA955A}" srcOrd="0" destOrd="0" parTransId="{442C2277-7D11-456F-B0FA-C6837F7439CD}" sibTransId="{B910657A-D245-4087-B618-DD884A1F59B8}"/>
    <dgm:cxn modelId="{A3EFCDDB-2A4D-43EF-87B1-9C847ACF4635}" srcId="{6978859E-F4ED-4304-96C2-F2CC51C8E9E0}" destId="{459932D0-1AE3-4929-B619-286B0945C781}" srcOrd="4" destOrd="0" parTransId="{9CA3412E-9B5F-488C-B3F7-B27FFB2C50D2}" sibTransId="{F2BEB207-9D7F-427E-86E2-F67BD7AFAA67}"/>
    <dgm:cxn modelId="{F90FC1EA-9DAC-434C-9905-76F68685D738}" srcId="{6978859E-F4ED-4304-96C2-F2CC51C8E9E0}" destId="{6BEA04B3-2F19-4FE9-A13F-2447049B87A3}" srcOrd="3" destOrd="0" parTransId="{FADF7724-4034-4FBB-AC8E-1E10F3D1E2D7}" sibTransId="{844BDFB5-FC5F-4C9B-B9D3-3CDC35ADA515}"/>
    <dgm:cxn modelId="{025D29F7-DE36-4CBB-934F-413838A6451F}" type="presOf" srcId="{6BEA04B3-2F19-4FE9-A13F-2447049B87A3}" destId="{725E9A72-F1D9-42BB-B354-8D5D18565CF7}" srcOrd="0" destOrd="0" presId="urn:microsoft.com/office/officeart/2008/layout/AlternatingPictureBlocks"/>
    <dgm:cxn modelId="{42930B99-F03C-4213-B6DE-4051A33B94DE}" type="presParOf" srcId="{A32E7145-975B-40D9-8838-5CC22787A419}" destId="{286021CA-5C04-4375-95CF-2EF843891A8F}" srcOrd="0" destOrd="0" presId="urn:microsoft.com/office/officeart/2008/layout/AlternatingPictureBlocks"/>
    <dgm:cxn modelId="{D87B1AFE-47F1-496A-B40F-34420B2EFB9C}" type="presParOf" srcId="{286021CA-5C04-4375-95CF-2EF843891A8F}" destId="{C1F56D4E-3EFF-4BF8-950E-E392055A784C}" srcOrd="0" destOrd="0" presId="urn:microsoft.com/office/officeart/2008/layout/AlternatingPictureBlocks"/>
    <dgm:cxn modelId="{4A347868-B9FB-4785-8448-ED469E82968A}" type="presParOf" srcId="{286021CA-5C04-4375-95CF-2EF843891A8F}" destId="{A441DC4B-D522-4522-8B75-6D6BDF0EAB6E}" srcOrd="1" destOrd="0" presId="urn:microsoft.com/office/officeart/2008/layout/AlternatingPictureBlocks"/>
    <dgm:cxn modelId="{FA561259-F82C-4F01-98DA-4901BB61E595}" type="presParOf" srcId="{A32E7145-975B-40D9-8838-5CC22787A419}" destId="{C1B82C19-CD06-436B-AB4A-7C6F195930B0}" srcOrd="1" destOrd="0" presId="urn:microsoft.com/office/officeart/2008/layout/AlternatingPictureBlocks"/>
    <dgm:cxn modelId="{BF668449-4C71-4E1D-8CBD-EAAA8DB49E64}" type="presParOf" srcId="{A32E7145-975B-40D9-8838-5CC22787A419}" destId="{4A143C4A-8E11-4E66-90B8-AB5725B5E51E}" srcOrd="2" destOrd="0" presId="urn:microsoft.com/office/officeart/2008/layout/AlternatingPictureBlocks"/>
    <dgm:cxn modelId="{27968F4E-FBD8-473B-BCCB-C449A9F540F2}" type="presParOf" srcId="{4A143C4A-8E11-4E66-90B8-AB5725B5E51E}" destId="{2506A420-9BCA-4BC3-8032-AA9D0C2EC8B1}" srcOrd="0" destOrd="0" presId="urn:microsoft.com/office/officeart/2008/layout/AlternatingPictureBlocks"/>
    <dgm:cxn modelId="{A1AB7FB0-5A8A-48F6-91C5-E93B9C1BA098}" type="presParOf" srcId="{4A143C4A-8E11-4E66-90B8-AB5725B5E51E}" destId="{3226BDCE-ED89-4201-A8DF-9AA5B8084914}" srcOrd="1" destOrd="0" presId="urn:microsoft.com/office/officeart/2008/layout/AlternatingPictureBlocks"/>
    <dgm:cxn modelId="{A36F159D-10E9-4233-BBC3-6F8A049A3B0C}" type="presParOf" srcId="{A32E7145-975B-40D9-8838-5CC22787A419}" destId="{6A1725C0-D3A5-4791-A796-C403AEFBE644}" srcOrd="3" destOrd="0" presId="urn:microsoft.com/office/officeart/2008/layout/AlternatingPictureBlocks"/>
    <dgm:cxn modelId="{DC772891-0D3B-4959-B994-4EDEE3308A01}" type="presParOf" srcId="{A32E7145-975B-40D9-8838-5CC22787A419}" destId="{102DBE21-FCC2-4FDC-9CF9-9F409E61D2D1}" srcOrd="4" destOrd="0" presId="urn:microsoft.com/office/officeart/2008/layout/AlternatingPictureBlocks"/>
    <dgm:cxn modelId="{5B595EA3-1C8D-4B12-9C29-E75DD946F0C8}" type="presParOf" srcId="{102DBE21-FCC2-4FDC-9CF9-9F409E61D2D1}" destId="{240E5D48-B6A7-4F3C-9EF2-4DD50AE61225}" srcOrd="0" destOrd="0" presId="urn:microsoft.com/office/officeart/2008/layout/AlternatingPictureBlocks"/>
    <dgm:cxn modelId="{DE7047A1-A330-4153-9D09-C8CC8140C528}" type="presParOf" srcId="{102DBE21-FCC2-4FDC-9CF9-9F409E61D2D1}" destId="{6AB0D543-3B18-4D01-A512-612F100CF529}" srcOrd="1" destOrd="0" presId="urn:microsoft.com/office/officeart/2008/layout/AlternatingPictureBlocks"/>
    <dgm:cxn modelId="{AF5577ED-0889-4128-858F-8FA1195C127A}" type="presParOf" srcId="{A32E7145-975B-40D9-8838-5CC22787A419}" destId="{0D634FF6-5E50-477B-BCDC-BFD25194FE65}" srcOrd="5" destOrd="0" presId="urn:microsoft.com/office/officeart/2008/layout/AlternatingPictureBlocks"/>
    <dgm:cxn modelId="{5B82E366-8B2D-4632-9D61-CA0DF22E6638}" type="presParOf" srcId="{A32E7145-975B-40D9-8838-5CC22787A419}" destId="{3AE702DA-B395-436C-A191-767A64192F41}" srcOrd="6" destOrd="0" presId="urn:microsoft.com/office/officeart/2008/layout/AlternatingPictureBlocks"/>
    <dgm:cxn modelId="{34183905-F489-4DE1-9DF9-D55DDE2EB7C1}" type="presParOf" srcId="{3AE702DA-B395-436C-A191-767A64192F41}" destId="{725E9A72-F1D9-42BB-B354-8D5D18565CF7}" srcOrd="0" destOrd="0" presId="urn:microsoft.com/office/officeart/2008/layout/AlternatingPictureBlocks"/>
    <dgm:cxn modelId="{FFC7C2A0-8081-4533-8034-A6C9A6FF7D31}" type="presParOf" srcId="{3AE702DA-B395-436C-A191-767A64192F41}" destId="{C3940A85-E424-415C-9A93-FCED2CC514B5}" srcOrd="1" destOrd="0" presId="urn:microsoft.com/office/officeart/2008/layout/AlternatingPictureBlocks"/>
    <dgm:cxn modelId="{26F1A7EB-3C92-4450-8789-476A40AB1421}" type="presParOf" srcId="{A32E7145-975B-40D9-8838-5CC22787A419}" destId="{B0AC1572-791F-40E3-891D-47A3DAEB9CB3}" srcOrd="7" destOrd="0" presId="urn:microsoft.com/office/officeart/2008/layout/AlternatingPictureBlocks"/>
    <dgm:cxn modelId="{AF6B2DBC-C1A2-48E4-A8A8-C9A8011FE8DC}" type="presParOf" srcId="{A32E7145-975B-40D9-8838-5CC22787A419}" destId="{FCCE2D6B-A1B9-4659-A2E2-AD5864FBA6F1}" srcOrd="8" destOrd="0" presId="urn:microsoft.com/office/officeart/2008/layout/AlternatingPictureBlocks"/>
    <dgm:cxn modelId="{ABAF36E0-36A8-492F-B4D8-2B9E97C08BEE}" type="presParOf" srcId="{FCCE2D6B-A1B9-4659-A2E2-AD5864FBA6F1}" destId="{C54C6337-FCD8-4DB8-8F36-5D86FCBE7E79}" srcOrd="0" destOrd="0" presId="urn:microsoft.com/office/officeart/2008/layout/AlternatingPictureBlocks"/>
    <dgm:cxn modelId="{1A42BEE0-A6D8-45DC-9807-BA6333632E1A}" type="presParOf" srcId="{FCCE2D6B-A1B9-4659-A2E2-AD5864FBA6F1}" destId="{945ECE46-EA82-442D-848D-F6581C25C10D}" srcOrd="1" destOrd="0" presId="urn:microsoft.com/office/officeart/2008/layout/AlternatingPictureBlocks"/>
    <dgm:cxn modelId="{7B7DD7FE-B315-4AD7-AC12-30455F2575C5}" type="presParOf" srcId="{A32E7145-975B-40D9-8838-5CC22787A419}" destId="{37D03A16-C207-4E9E-ADE2-065891F1D49B}" srcOrd="9" destOrd="0" presId="urn:microsoft.com/office/officeart/2008/layout/AlternatingPictureBlocks"/>
    <dgm:cxn modelId="{4763D1F4-CE00-4E66-A5CF-6E8CE70013B3}" type="presParOf" srcId="{A32E7145-975B-40D9-8838-5CC22787A419}" destId="{5ED9B6ED-49A1-4A01-B550-17FECC9AB0A2}" srcOrd="10" destOrd="0" presId="urn:microsoft.com/office/officeart/2008/layout/AlternatingPictureBlocks"/>
    <dgm:cxn modelId="{DCB0945B-7F1A-4BF5-87A0-417461651E3A}" type="presParOf" srcId="{5ED9B6ED-49A1-4A01-B550-17FECC9AB0A2}" destId="{E2DD7F0E-56FC-483A-8C60-3DCA0FF0807A}" srcOrd="0" destOrd="0" presId="urn:microsoft.com/office/officeart/2008/layout/AlternatingPictureBlocks"/>
    <dgm:cxn modelId="{0399F12E-ADDA-473F-B284-24FA2578CA72}" type="presParOf" srcId="{5ED9B6ED-49A1-4A01-B550-17FECC9AB0A2}" destId="{0D2716DF-BD84-4EF8-9024-39D4BD2C1AEF}"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16F112E-A68D-4C50-8C85-242591D16AC1}" type="doc">
      <dgm:prSet loTypeId="urn:microsoft.com/office/officeart/2005/8/layout/vList3" loCatId="list" qsTypeId="urn:microsoft.com/office/officeart/2005/8/quickstyle/simple1" qsCatId="simple" csTypeId="urn:microsoft.com/office/officeart/2005/8/colors/accent6_4" csCatId="accent6" phldr="1"/>
      <dgm:spPr/>
      <dgm:t>
        <a:bodyPr/>
        <a:lstStyle/>
        <a:p>
          <a:endParaRPr lang="en-US"/>
        </a:p>
      </dgm:t>
    </dgm:pt>
    <dgm:pt modelId="{7FAF4C9F-95A0-45BC-A436-65532F1181BA}">
      <dgm:prSet/>
      <dgm:spPr/>
      <dgm:t>
        <a:bodyPr/>
        <a:lstStyle/>
        <a:p>
          <a:r>
            <a:rPr lang="en-US" dirty="0"/>
            <a:t>Select on </a:t>
          </a:r>
          <a:r>
            <a:rPr lang="en-US" u="sng" dirty="0"/>
            <a:t>actual</a:t>
          </a:r>
          <a:r>
            <a:rPr lang="en-US" dirty="0"/>
            <a:t> company </a:t>
          </a:r>
        </a:p>
      </dgm:t>
    </dgm:pt>
    <dgm:pt modelId="{B07459E5-C4EB-485D-AE00-175CD4221D2D}" type="parTrans" cxnId="{2017CC26-9F58-497A-BC18-D1B645D49832}">
      <dgm:prSet/>
      <dgm:spPr/>
      <dgm:t>
        <a:bodyPr/>
        <a:lstStyle/>
        <a:p>
          <a:endParaRPr lang="en-US"/>
        </a:p>
      </dgm:t>
    </dgm:pt>
    <dgm:pt modelId="{22DECAF6-CE4B-43BA-A64B-441254FB54D2}" type="sibTrans" cxnId="{2017CC26-9F58-497A-BC18-D1B645D49832}">
      <dgm:prSet/>
      <dgm:spPr/>
      <dgm:t>
        <a:bodyPr/>
        <a:lstStyle/>
        <a:p>
          <a:endParaRPr lang="en-US"/>
        </a:p>
      </dgm:t>
    </dgm:pt>
    <dgm:pt modelId="{50C6FADC-AA78-4055-A17C-FA81DAA1859B}">
      <dgm:prSet/>
      <dgm:spPr/>
      <dgm:t>
        <a:bodyPr/>
        <a:lstStyle/>
        <a:p>
          <a:r>
            <a:rPr lang="en-US" dirty="0"/>
            <a:t>Select </a:t>
          </a:r>
          <a:r>
            <a:rPr lang="en-US" u="sng" dirty="0"/>
            <a:t>real</a:t>
          </a:r>
          <a:r>
            <a:rPr lang="en-US" dirty="0"/>
            <a:t> product or service to be presented</a:t>
          </a:r>
        </a:p>
      </dgm:t>
    </dgm:pt>
    <dgm:pt modelId="{F2D11EF4-6DE6-4CB8-B002-CB4E10AC7962}" type="parTrans" cxnId="{E004C611-1FA0-47BD-9355-69D816D9A40F}">
      <dgm:prSet/>
      <dgm:spPr/>
      <dgm:t>
        <a:bodyPr/>
        <a:lstStyle/>
        <a:p>
          <a:endParaRPr lang="en-US"/>
        </a:p>
      </dgm:t>
    </dgm:pt>
    <dgm:pt modelId="{0FFEC96C-0639-4C50-B653-585FFC0C3C22}" type="sibTrans" cxnId="{E004C611-1FA0-47BD-9355-69D816D9A40F}">
      <dgm:prSet/>
      <dgm:spPr/>
      <dgm:t>
        <a:bodyPr/>
        <a:lstStyle/>
        <a:p>
          <a:endParaRPr lang="en-US"/>
        </a:p>
      </dgm:t>
    </dgm:pt>
    <dgm:pt modelId="{FD44F9D9-B7A8-4CFD-A888-0C1726AE0381}">
      <dgm:prSet/>
      <dgm:spPr/>
      <dgm:t>
        <a:bodyPr/>
        <a:lstStyle/>
        <a:p>
          <a:r>
            <a:rPr lang="en-US"/>
            <a:t>Use the steps of the selling process</a:t>
          </a:r>
        </a:p>
      </dgm:t>
    </dgm:pt>
    <dgm:pt modelId="{4D477BC8-F7D5-4279-94B5-F588C36F3A45}" type="parTrans" cxnId="{77D6761F-AE47-4CFA-A084-8BC9353DA7FC}">
      <dgm:prSet/>
      <dgm:spPr/>
      <dgm:t>
        <a:bodyPr/>
        <a:lstStyle/>
        <a:p>
          <a:endParaRPr lang="en-US"/>
        </a:p>
      </dgm:t>
    </dgm:pt>
    <dgm:pt modelId="{4B44057F-224F-4958-91E5-1B6B9B7AC591}" type="sibTrans" cxnId="{77D6761F-AE47-4CFA-A084-8BC9353DA7FC}">
      <dgm:prSet/>
      <dgm:spPr/>
      <dgm:t>
        <a:bodyPr/>
        <a:lstStyle/>
        <a:p>
          <a:endParaRPr lang="en-US"/>
        </a:p>
      </dgm:t>
    </dgm:pt>
    <dgm:pt modelId="{AFECFA9D-2D2D-433F-BA9E-20F7F6685654}">
      <dgm:prSet/>
      <dgm:spPr/>
      <dgm:t>
        <a:bodyPr/>
        <a:lstStyle/>
        <a:p>
          <a:r>
            <a:rPr lang="en-US"/>
            <a:t>Meet the needs of the customer (prospect)</a:t>
          </a:r>
        </a:p>
      </dgm:t>
    </dgm:pt>
    <dgm:pt modelId="{D253F129-19D8-4F15-8C05-E51E37320775}" type="parTrans" cxnId="{5C12214E-7B5E-4D7E-A1B9-AE2A52A6B2E6}">
      <dgm:prSet/>
      <dgm:spPr/>
      <dgm:t>
        <a:bodyPr/>
        <a:lstStyle/>
        <a:p>
          <a:endParaRPr lang="en-US"/>
        </a:p>
      </dgm:t>
    </dgm:pt>
    <dgm:pt modelId="{A5AE00DD-BD24-4E74-A6DD-BBCB8849D394}" type="sibTrans" cxnId="{5C12214E-7B5E-4D7E-A1B9-AE2A52A6B2E6}">
      <dgm:prSet/>
      <dgm:spPr/>
      <dgm:t>
        <a:bodyPr/>
        <a:lstStyle/>
        <a:p>
          <a:endParaRPr lang="en-US"/>
        </a:p>
      </dgm:t>
    </dgm:pt>
    <dgm:pt modelId="{6FFA4233-3496-4229-8CB9-D607FAAC1406}">
      <dgm:prSet/>
      <dgm:spPr/>
      <dgm:t>
        <a:bodyPr/>
        <a:lstStyle/>
        <a:p>
          <a:r>
            <a:rPr lang="en-US" dirty="0"/>
            <a:t>Read &amp; decide on scenario  </a:t>
          </a:r>
        </a:p>
      </dgm:t>
    </dgm:pt>
    <dgm:pt modelId="{BC859C86-F51E-4DA7-AEE5-F17A6CD0EB84}" type="sibTrans" cxnId="{006B6153-CBA4-449D-A77E-74F208501095}">
      <dgm:prSet/>
      <dgm:spPr/>
      <dgm:t>
        <a:bodyPr/>
        <a:lstStyle/>
        <a:p>
          <a:endParaRPr lang="en-US"/>
        </a:p>
      </dgm:t>
    </dgm:pt>
    <dgm:pt modelId="{D8AA340D-CC9B-4CFD-BDBF-D756EA2CAA5F}" type="parTrans" cxnId="{006B6153-CBA4-449D-A77E-74F208501095}">
      <dgm:prSet/>
      <dgm:spPr/>
      <dgm:t>
        <a:bodyPr/>
        <a:lstStyle/>
        <a:p>
          <a:endParaRPr lang="en-US"/>
        </a:p>
      </dgm:t>
    </dgm:pt>
    <dgm:pt modelId="{1D1FF20F-AAAA-473E-BBB6-3D3F0786B3AA}" type="pres">
      <dgm:prSet presAssocID="{516F112E-A68D-4C50-8C85-242591D16AC1}" presName="linearFlow" presStyleCnt="0">
        <dgm:presLayoutVars>
          <dgm:dir/>
          <dgm:resizeHandles val="exact"/>
        </dgm:presLayoutVars>
      </dgm:prSet>
      <dgm:spPr/>
    </dgm:pt>
    <dgm:pt modelId="{C58F8CB9-3264-4210-9459-E71372E6BFFF}" type="pres">
      <dgm:prSet presAssocID="{6FFA4233-3496-4229-8CB9-D607FAAC1406}" presName="composite" presStyleCnt="0"/>
      <dgm:spPr/>
    </dgm:pt>
    <dgm:pt modelId="{73D01F33-B516-47B6-A10C-21B4759082F7}" type="pres">
      <dgm:prSet presAssocID="{6FFA4233-3496-4229-8CB9-D607FAAC1406}" presName="imgShp" presStyleLbl="fgImgPlace1" presStyleIdx="0" presStyleCnt="5" custLinFactNeighborX="-52431" custLinFactNeighborY="11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n open book"/>
        </a:ext>
      </dgm:extLst>
    </dgm:pt>
    <dgm:pt modelId="{F04B4BA2-6EDE-413E-9ED5-AC6198EF5258}" type="pres">
      <dgm:prSet presAssocID="{6FFA4233-3496-4229-8CB9-D607FAAC1406}" presName="txShp" presStyleLbl="node1" presStyleIdx="0" presStyleCnt="5">
        <dgm:presLayoutVars>
          <dgm:bulletEnabled val="1"/>
        </dgm:presLayoutVars>
      </dgm:prSet>
      <dgm:spPr/>
    </dgm:pt>
    <dgm:pt modelId="{6BFB32A4-7E07-4843-B72F-D264CC3F24B2}" type="pres">
      <dgm:prSet presAssocID="{BC859C86-F51E-4DA7-AEE5-F17A6CD0EB84}" presName="spacing" presStyleCnt="0"/>
      <dgm:spPr/>
    </dgm:pt>
    <dgm:pt modelId="{D236053C-5A35-4CCF-A205-CAF88A7290D9}" type="pres">
      <dgm:prSet presAssocID="{7FAF4C9F-95A0-45BC-A436-65532F1181BA}" presName="composite" presStyleCnt="0"/>
      <dgm:spPr/>
    </dgm:pt>
    <dgm:pt modelId="{71E61168-7D54-4220-9D5B-7738A7624DD1}" type="pres">
      <dgm:prSet presAssocID="{7FAF4C9F-95A0-45BC-A436-65532F1181BA}" presName="imgShp" presStyleLbl="fgImgPlace1" presStyleIdx="1" presStyleCnt="5" custLinFactNeighborX="-49201" custLinFactNeighborY="1338"/>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D26D576A-F62D-4AE9-9F7E-20B909CECD5A}" type="pres">
      <dgm:prSet presAssocID="{7FAF4C9F-95A0-45BC-A436-65532F1181BA}" presName="txShp" presStyleLbl="node1" presStyleIdx="1" presStyleCnt="5">
        <dgm:presLayoutVars>
          <dgm:bulletEnabled val="1"/>
        </dgm:presLayoutVars>
      </dgm:prSet>
      <dgm:spPr/>
    </dgm:pt>
    <dgm:pt modelId="{93E2112B-D848-49C8-9EB6-6D8BFA1B0D07}" type="pres">
      <dgm:prSet presAssocID="{22DECAF6-CE4B-43BA-A64B-441254FB54D2}" presName="spacing" presStyleCnt="0"/>
      <dgm:spPr/>
    </dgm:pt>
    <dgm:pt modelId="{D8A98B87-AC71-4896-A33F-E16742CD3312}" type="pres">
      <dgm:prSet presAssocID="{50C6FADC-AA78-4055-A17C-FA81DAA1859B}" presName="composite" presStyleCnt="0"/>
      <dgm:spPr/>
    </dgm:pt>
    <dgm:pt modelId="{9ED18A7A-7FA2-495C-AFF8-32AB3EF9FB36}" type="pres">
      <dgm:prSet presAssocID="{50C6FADC-AA78-4055-A17C-FA81DAA1859B}" presName="imgShp" presStyleLbl="fgImgPlace1" presStyleIdx="2" presStyleCnt="5" custLinFactNeighborX="-53570" custLinFactNeighborY="313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B6F05EF0-79B6-4D58-90D8-2A11A2B6C4C9}" type="pres">
      <dgm:prSet presAssocID="{50C6FADC-AA78-4055-A17C-FA81DAA1859B}" presName="txShp" presStyleLbl="node1" presStyleIdx="2" presStyleCnt="5">
        <dgm:presLayoutVars>
          <dgm:bulletEnabled val="1"/>
        </dgm:presLayoutVars>
      </dgm:prSet>
      <dgm:spPr/>
    </dgm:pt>
    <dgm:pt modelId="{04A7D233-ECD1-4351-9197-E9CCFEB7BA76}" type="pres">
      <dgm:prSet presAssocID="{0FFEC96C-0639-4C50-B653-585FFC0C3C22}" presName="spacing" presStyleCnt="0"/>
      <dgm:spPr/>
    </dgm:pt>
    <dgm:pt modelId="{25B93EDF-8969-4427-8AFA-A3107FFFDB06}" type="pres">
      <dgm:prSet presAssocID="{FD44F9D9-B7A8-4CFD-A888-0C1726AE0381}" presName="composite" presStyleCnt="0"/>
      <dgm:spPr/>
    </dgm:pt>
    <dgm:pt modelId="{ABEEF897-C347-47F5-A041-628A2F12A0A5}" type="pres">
      <dgm:prSet presAssocID="{FD44F9D9-B7A8-4CFD-A888-0C1726AE0381}" presName="imgShp" presStyleLbl="fgImgPlace1" presStyleIdx="3" presStyleCnt="5" custLinFactNeighborX="-48338" custLinFactNeighborY="4780"/>
      <dgm:spPr>
        <a:blipFill>
          <a:blip xmlns:r="http://schemas.openxmlformats.org/officeDocument/2006/relationships" r:embed="rId5">
            <a:extLst>
              <a:ext uri="{28A0092B-C50C-407E-A947-70E740481C1C}">
                <a14:useLocalDpi xmlns:a14="http://schemas.microsoft.com/office/drawing/2010/main" val="0"/>
              </a:ext>
            </a:extLst>
          </a:blip>
          <a:srcRect/>
          <a:stretch>
            <a:fillRect l="-36000" r="-36000"/>
          </a:stretch>
        </a:blipFill>
      </dgm:spPr>
    </dgm:pt>
    <dgm:pt modelId="{B09D5B34-AC73-4673-8E61-1B8078347806}" type="pres">
      <dgm:prSet presAssocID="{FD44F9D9-B7A8-4CFD-A888-0C1726AE0381}" presName="txShp" presStyleLbl="node1" presStyleIdx="3" presStyleCnt="5">
        <dgm:presLayoutVars>
          <dgm:bulletEnabled val="1"/>
        </dgm:presLayoutVars>
      </dgm:prSet>
      <dgm:spPr/>
    </dgm:pt>
    <dgm:pt modelId="{645488AB-F1A6-4CFF-BF57-E35FACB6DD54}" type="pres">
      <dgm:prSet presAssocID="{4B44057F-224F-4958-91E5-1B6B9B7AC591}" presName="spacing" presStyleCnt="0"/>
      <dgm:spPr/>
    </dgm:pt>
    <dgm:pt modelId="{9D8E1AD3-9DE1-489D-BEBB-97198C58FB95}" type="pres">
      <dgm:prSet presAssocID="{AFECFA9D-2D2D-433F-BA9E-20F7F6685654}" presName="composite" presStyleCnt="0"/>
      <dgm:spPr/>
    </dgm:pt>
    <dgm:pt modelId="{0A562632-35A7-4A18-BFEC-8CF76E56FCF9}" type="pres">
      <dgm:prSet presAssocID="{AFECFA9D-2D2D-433F-BA9E-20F7F6685654}" presName="imgShp" presStyleLbl="fgImgPlace1" presStyleIdx="4" presStyleCnt="5" custLinFactNeighborX="-58130" custLinFactNeighborY="2604"/>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D21F244-086D-4806-B213-8E36306FB6CD}" type="pres">
      <dgm:prSet presAssocID="{AFECFA9D-2D2D-433F-BA9E-20F7F6685654}" presName="txShp" presStyleLbl="node1" presStyleIdx="4" presStyleCnt="5">
        <dgm:presLayoutVars>
          <dgm:bulletEnabled val="1"/>
        </dgm:presLayoutVars>
      </dgm:prSet>
      <dgm:spPr/>
    </dgm:pt>
  </dgm:ptLst>
  <dgm:cxnLst>
    <dgm:cxn modelId="{D22EC006-FCDC-494C-B964-9CA00E67D8E0}" type="presOf" srcId="{6FFA4233-3496-4229-8CB9-D607FAAC1406}" destId="{F04B4BA2-6EDE-413E-9ED5-AC6198EF5258}" srcOrd="0" destOrd="0" presId="urn:microsoft.com/office/officeart/2005/8/layout/vList3"/>
    <dgm:cxn modelId="{E004C611-1FA0-47BD-9355-69D816D9A40F}" srcId="{516F112E-A68D-4C50-8C85-242591D16AC1}" destId="{50C6FADC-AA78-4055-A17C-FA81DAA1859B}" srcOrd="2" destOrd="0" parTransId="{F2D11EF4-6DE6-4CB8-B002-CB4E10AC7962}" sibTransId="{0FFEC96C-0639-4C50-B653-585FFC0C3C22}"/>
    <dgm:cxn modelId="{E7AAC515-4132-4476-80B0-65AD2E5B3972}" type="presOf" srcId="{516F112E-A68D-4C50-8C85-242591D16AC1}" destId="{1D1FF20F-AAAA-473E-BBB6-3D3F0786B3AA}" srcOrd="0" destOrd="0" presId="urn:microsoft.com/office/officeart/2005/8/layout/vList3"/>
    <dgm:cxn modelId="{77D6761F-AE47-4CFA-A084-8BC9353DA7FC}" srcId="{516F112E-A68D-4C50-8C85-242591D16AC1}" destId="{FD44F9D9-B7A8-4CFD-A888-0C1726AE0381}" srcOrd="3" destOrd="0" parTransId="{4D477BC8-F7D5-4279-94B5-F588C36F3A45}" sibTransId="{4B44057F-224F-4958-91E5-1B6B9B7AC591}"/>
    <dgm:cxn modelId="{2017CC26-9F58-497A-BC18-D1B645D49832}" srcId="{516F112E-A68D-4C50-8C85-242591D16AC1}" destId="{7FAF4C9F-95A0-45BC-A436-65532F1181BA}" srcOrd="1" destOrd="0" parTransId="{B07459E5-C4EB-485D-AE00-175CD4221D2D}" sibTransId="{22DECAF6-CE4B-43BA-A64B-441254FB54D2}"/>
    <dgm:cxn modelId="{39E63D45-90F5-466C-AA21-F301728FEF8C}" type="presOf" srcId="{50C6FADC-AA78-4055-A17C-FA81DAA1859B}" destId="{B6F05EF0-79B6-4D58-90D8-2A11A2B6C4C9}" srcOrd="0" destOrd="0" presId="urn:microsoft.com/office/officeart/2005/8/layout/vList3"/>
    <dgm:cxn modelId="{5C12214E-7B5E-4D7E-A1B9-AE2A52A6B2E6}" srcId="{516F112E-A68D-4C50-8C85-242591D16AC1}" destId="{AFECFA9D-2D2D-433F-BA9E-20F7F6685654}" srcOrd="4" destOrd="0" parTransId="{D253F129-19D8-4F15-8C05-E51E37320775}" sibTransId="{A5AE00DD-BD24-4E74-A6DD-BBCB8849D394}"/>
    <dgm:cxn modelId="{006B6153-CBA4-449D-A77E-74F208501095}" srcId="{516F112E-A68D-4C50-8C85-242591D16AC1}" destId="{6FFA4233-3496-4229-8CB9-D607FAAC1406}" srcOrd="0" destOrd="0" parTransId="{D8AA340D-CC9B-4CFD-BDBF-D756EA2CAA5F}" sibTransId="{BC859C86-F51E-4DA7-AEE5-F17A6CD0EB84}"/>
    <dgm:cxn modelId="{A2001E56-71FC-429D-97A2-8EAB652486A8}" type="presOf" srcId="{AFECFA9D-2D2D-433F-BA9E-20F7F6685654}" destId="{5D21F244-086D-4806-B213-8E36306FB6CD}" srcOrd="0" destOrd="0" presId="urn:microsoft.com/office/officeart/2005/8/layout/vList3"/>
    <dgm:cxn modelId="{D79F479B-1A85-4845-848F-2B0E161D5FD2}" type="presOf" srcId="{7FAF4C9F-95A0-45BC-A436-65532F1181BA}" destId="{D26D576A-F62D-4AE9-9F7E-20B909CECD5A}" srcOrd="0" destOrd="0" presId="urn:microsoft.com/office/officeart/2005/8/layout/vList3"/>
    <dgm:cxn modelId="{72FCA3DC-5DA1-4FDF-A91D-B250E479B89B}" type="presOf" srcId="{FD44F9D9-B7A8-4CFD-A888-0C1726AE0381}" destId="{B09D5B34-AC73-4673-8E61-1B8078347806}" srcOrd="0" destOrd="0" presId="urn:microsoft.com/office/officeart/2005/8/layout/vList3"/>
    <dgm:cxn modelId="{28EC2C17-4E0A-494D-A41B-19859754F236}" type="presParOf" srcId="{1D1FF20F-AAAA-473E-BBB6-3D3F0786B3AA}" destId="{C58F8CB9-3264-4210-9459-E71372E6BFFF}" srcOrd="0" destOrd="0" presId="urn:microsoft.com/office/officeart/2005/8/layout/vList3"/>
    <dgm:cxn modelId="{8264F1F1-93D5-4F8A-AE55-DFFC53057898}" type="presParOf" srcId="{C58F8CB9-3264-4210-9459-E71372E6BFFF}" destId="{73D01F33-B516-47B6-A10C-21B4759082F7}" srcOrd="0" destOrd="0" presId="urn:microsoft.com/office/officeart/2005/8/layout/vList3"/>
    <dgm:cxn modelId="{396C77D0-03EB-45CA-8BB8-9BCF936EE11C}" type="presParOf" srcId="{C58F8CB9-3264-4210-9459-E71372E6BFFF}" destId="{F04B4BA2-6EDE-413E-9ED5-AC6198EF5258}" srcOrd="1" destOrd="0" presId="urn:microsoft.com/office/officeart/2005/8/layout/vList3"/>
    <dgm:cxn modelId="{47458327-2F93-4654-8D7E-1390C4C0171D}" type="presParOf" srcId="{1D1FF20F-AAAA-473E-BBB6-3D3F0786B3AA}" destId="{6BFB32A4-7E07-4843-B72F-D264CC3F24B2}" srcOrd="1" destOrd="0" presId="urn:microsoft.com/office/officeart/2005/8/layout/vList3"/>
    <dgm:cxn modelId="{CA4B6B62-5009-41BB-833D-F33B452E8DB4}" type="presParOf" srcId="{1D1FF20F-AAAA-473E-BBB6-3D3F0786B3AA}" destId="{D236053C-5A35-4CCF-A205-CAF88A7290D9}" srcOrd="2" destOrd="0" presId="urn:microsoft.com/office/officeart/2005/8/layout/vList3"/>
    <dgm:cxn modelId="{9FBCFD8F-A253-4DAF-A6DE-5824B729957B}" type="presParOf" srcId="{D236053C-5A35-4CCF-A205-CAF88A7290D9}" destId="{71E61168-7D54-4220-9D5B-7738A7624DD1}" srcOrd="0" destOrd="0" presId="urn:microsoft.com/office/officeart/2005/8/layout/vList3"/>
    <dgm:cxn modelId="{5328E007-505A-44E3-BAF2-96BD37FF4514}" type="presParOf" srcId="{D236053C-5A35-4CCF-A205-CAF88A7290D9}" destId="{D26D576A-F62D-4AE9-9F7E-20B909CECD5A}" srcOrd="1" destOrd="0" presId="urn:microsoft.com/office/officeart/2005/8/layout/vList3"/>
    <dgm:cxn modelId="{B0081BAF-5866-468E-ABFF-5E0D5763A311}" type="presParOf" srcId="{1D1FF20F-AAAA-473E-BBB6-3D3F0786B3AA}" destId="{93E2112B-D848-49C8-9EB6-6D8BFA1B0D07}" srcOrd="3" destOrd="0" presId="urn:microsoft.com/office/officeart/2005/8/layout/vList3"/>
    <dgm:cxn modelId="{224CF07C-FF1C-4E73-BD02-486F59666116}" type="presParOf" srcId="{1D1FF20F-AAAA-473E-BBB6-3D3F0786B3AA}" destId="{D8A98B87-AC71-4896-A33F-E16742CD3312}" srcOrd="4" destOrd="0" presId="urn:microsoft.com/office/officeart/2005/8/layout/vList3"/>
    <dgm:cxn modelId="{CE5A1CCB-9F67-4833-A7AB-4B7AC4A2CA14}" type="presParOf" srcId="{D8A98B87-AC71-4896-A33F-E16742CD3312}" destId="{9ED18A7A-7FA2-495C-AFF8-32AB3EF9FB36}" srcOrd="0" destOrd="0" presId="urn:microsoft.com/office/officeart/2005/8/layout/vList3"/>
    <dgm:cxn modelId="{6D18336E-E8A9-40E9-9C4E-D68DBF4CD05A}" type="presParOf" srcId="{D8A98B87-AC71-4896-A33F-E16742CD3312}" destId="{B6F05EF0-79B6-4D58-90D8-2A11A2B6C4C9}" srcOrd="1" destOrd="0" presId="urn:microsoft.com/office/officeart/2005/8/layout/vList3"/>
    <dgm:cxn modelId="{361875C5-3368-4930-9100-B4563528F2B5}" type="presParOf" srcId="{1D1FF20F-AAAA-473E-BBB6-3D3F0786B3AA}" destId="{04A7D233-ECD1-4351-9197-E9CCFEB7BA76}" srcOrd="5" destOrd="0" presId="urn:microsoft.com/office/officeart/2005/8/layout/vList3"/>
    <dgm:cxn modelId="{0F5FE173-6CAE-45E6-A800-8F6107BD7B97}" type="presParOf" srcId="{1D1FF20F-AAAA-473E-BBB6-3D3F0786B3AA}" destId="{25B93EDF-8969-4427-8AFA-A3107FFFDB06}" srcOrd="6" destOrd="0" presId="urn:microsoft.com/office/officeart/2005/8/layout/vList3"/>
    <dgm:cxn modelId="{11796E18-64E9-4A90-B62F-9F32120892F3}" type="presParOf" srcId="{25B93EDF-8969-4427-8AFA-A3107FFFDB06}" destId="{ABEEF897-C347-47F5-A041-628A2F12A0A5}" srcOrd="0" destOrd="0" presId="urn:microsoft.com/office/officeart/2005/8/layout/vList3"/>
    <dgm:cxn modelId="{1985A113-67DC-471D-9AAA-7816AEDD9A6C}" type="presParOf" srcId="{25B93EDF-8969-4427-8AFA-A3107FFFDB06}" destId="{B09D5B34-AC73-4673-8E61-1B8078347806}" srcOrd="1" destOrd="0" presId="urn:microsoft.com/office/officeart/2005/8/layout/vList3"/>
    <dgm:cxn modelId="{1FDC3788-9C9D-42DA-90FB-25208743929B}" type="presParOf" srcId="{1D1FF20F-AAAA-473E-BBB6-3D3F0786B3AA}" destId="{645488AB-F1A6-4CFF-BF57-E35FACB6DD54}" srcOrd="7" destOrd="0" presId="urn:microsoft.com/office/officeart/2005/8/layout/vList3"/>
    <dgm:cxn modelId="{9DD0BDF3-8956-4C5D-95CC-E48A135EFD7E}" type="presParOf" srcId="{1D1FF20F-AAAA-473E-BBB6-3D3F0786B3AA}" destId="{9D8E1AD3-9DE1-489D-BEBB-97198C58FB95}" srcOrd="8" destOrd="0" presId="urn:microsoft.com/office/officeart/2005/8/layout/vList3"/>
    <dgm:cxn modelId="{F5A72EE7-15AC-4B63-89C0-B0D67F34871C}" type="presParOf" srcId="{9D8E1AD3-9DE1-489D-BEBB-97198C58FB95}" destId="{0A562632-35A7-4A18-BFEC-8CF76E56FCF9}" srcOrd="0" destOrd="0" presId="urn:microsoft.com/office/officeart/2005/8/layout/vList3"/>
    <dgm:cxn modelId="{506FFA50-81CD-441C-BED2-04AB7E477C1E}" type="presParOf" srcId="{9D8E1AD3-9DE1-489D-BEBB-97198C58FB95}" destId="{5D21F244-086D-4806-B213-8E36306FB6C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56D4E-3EFF-4BF8-950E-E392055A784C}">
      <dsp:nvSpPr>
        <dsp:cNvPr id="0" name=""/>
        <dsp:cNvSpPr/>
      </dsp:nvSpPr>
      <dsp:spPr>
        <a:xfrm>
          <a:off x="1881211" y="1785"/>
          <a:ext cx="1075371" cy="486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What are PSE events?</a:t>
          </a:r>
        </a:p>
      </dsp:txBody>
      <dsp:txXfrm>
        <a:off x="1881211" y="1785"/>
        <a:ext cx="1075371" cy="486373"/>
      </dsp:txXfrm>
    </dsp:sp>
    <dsp:sp modelId="{A441DC4B-D522-4522-8B75-6D6BDF0EAB6E}">
      <dsp:nvSpPr>
        <dsp:cNvPr id="0" name=""/>
        <dsp:cNvSpPr/>
      </dsp:nvSpPr>
      <dsp:spPr>
        <a:xfrm>
          <a:off x="1351550" y="1785"/>
          <a:ext cx="481509" cy="4863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6A420-9BCA-4BC3-8032-AA9D0C2EC8B1}">
      <dsp:nvSpPr>
        <dsp:cNvPr id="0" name=""/>
        <dsp:cNvSpPr/>
      </dsp:nvSpPr>
      <dsp:spPr>
        <a:xfrm>
          <a:off x="1351550" y="568410"/>
          <a:ext cx="1075371" cy="486373"/>
        </a:xfrm>
        <a:prstGeom prst="rect">
          <a:avLst/>
        </a:prstGeom>
        <a:solidFill>
          <a:schemeClr val="accent5">
            <a:hueOff val="471357"/>
            <a:satOff val="-2254"/>
            <a:lumOff val="2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How to start your students.</a:t>
          </a:r>
        </a:p>
      </dsp:txBody>
      <dsp:txXfrm>
        <a:off x="1351550" y="568410"/>
        <a:ext cx="1075371" cy="486373"/>
      </dsp:txXfrm>
    </dsp:sp>
    <dsp:sp modelId="{3226BDCE-ED89-4201-A8DF-9AA5B8084914}">
      <dsp:nvSpPr>
        <dsp:cNvPr id="0" name=""/>
        <dsp:cNvSpPr/>
      </dsp:nvSpPr>
      <dsp:spPr>
        <a:xfrm>
          <a:off x="2475073" y="568410"/>
          <a:ext cx="481509" cy="4863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E5D48-B6A7-4F3C-9EF2-4DD50AE61225}">
      <dsp:nvSpPr>
        <dsp:cNvPr id="0" name=""/>
        <dsp:cNvSpPr/>
      </dsp:nvSpPr>
      <dsp:spPr>
        <a:xfrm>
          <a:off x="1881211" y="1135035"/>
          <a:ext cx="1075371" cy="486373"/>
        </a:xfrm>
        <a:prstGeom prst="rect">
          <a:avLst/>
        </a:prstGeom>
        <a:solidFill>
          <a:schemeClr val="accent5">
            <a:hueOff val="942713"/>
            <a:satOff val="-4508"/>
            <a:lumOff val="4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Details</a:t>
          </a:r>
        </a:p>
      </dsp:txBody>
      <dsp:txXfrm>
        <a:off x="1881211" y="1135035"/>
        <a:ext cx="1075371" cy="486373"/>
      </dsp:txXfrm>
    </dsp:sp>
    <dsp:sp modelId="{6AB0D543-3B18-4D01-A512-612F100CF529}">
      <dsp:nvSpPr>
        <dsp:cNvPr id="0" name=""/>
        <dsp:cNvSpPr/>
      </dsp:nvSpPr>
      <dsp:spPr>
        <a:xfrm>
          <a:off x="1351550" y="1135035"/>
          <a:ext cx="481509" cy="4863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E9A72-F1D9-42BB-B354-8D5D18565CF7}">
      <dsp:nvSpPr>
        <dsp:cNvPr id="0" name=""/>
        <dsp:cNvSpPr/>
      </dsp:nvSpPr>
      <dsp:spPr>
        <a:xfrm>
          <a:off x="1351550" y="1701660"/>
          <a:ext cx="1075371" cy="486373"/>
        </a:xfrm>
        <a:prstGeom prst="rect">
          <a:avLst/>
        </a:prstGeom>
        <a:solidFill>
          <a:schemeClr val="accent5">
            <a:hueOff val="1414070"/>
            <a:satOff val="-6762"/>
            <a:lumOff val="7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Presentation tips</a:t>
          </a:r>
        </a:p>
      </dsp:txBody>
      <dsp:txXfrm>
        <a:off x="1351550" y="1701660"/>
        <a:ext cx="1075371" cy="486373"/>
      </dsp:txXfrm>
    </dsp:sp>
    <dsp:sp modelId="{C3940A85-E424-415C-9A93-FCED2CC514B5}">
      <dsp:nvSpPr>
        <dsp:cNvPr id="0" name=""/>
        <dsp:cNvSpPr/>
      </dsp:nvSpPr>
      <dsp:spPr>
        <a:xfrm>
          <a:off x="2475073" y="1701660"/>
          <a:ext cx="481509" cy="4863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4C6337-FCD8-4DB8-8F36-5D86FCBE7E79}">
      <dsp:nvSpPr>
        <dsp:cNvPr id="0" name=""/>
        <dsp:cNvSpPr/>
      </dsp:nvSpPr>
      <dsp:spPr>
        <a:xfrm>
          <a:off x="1881211" y="2268285"/>
          <a:ext cx="1075371" cy="486373"/>
        </a:xfrm>
        <a:prstGeom prst="rect">
          <a:avLst/>
        </a:prstGeom>
        <a:solidFill>
          <a:schemeClr val="accent5">
            <a:hueOff val="1885427"/>
            <a:satOff val="-9016"/>
            <a:lumOff val="9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FLC option</a:t>
          </a:r>
        </a:p>
      </dsp:txBody>
      <dsp:txXfrm>
        <a:off x="1881211" y="2268285"/>
        <a:ext cx="1075371" cy="486373"/>
      </dsp:txXfrm>
    </dsp:sp>
    <dsp:sp modelId="{945ECE46-EA82-442D-848D-F6581C25C10D}">
      <dsp:nvSpPr>
        <dsp:cNvPr id="0" name=""/>
        <dsp:cNvSpPr/>
      </dsp:nvSpPr>
      <dsp:spPr>
        <a:xfrm>
          <a:off x="1351550" y="2268285"/>
          <a:ext cx="481509" cy="4863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D7F0E-56FC-483A-8C60-3DCA0FF0807A}">
      <dsp:nvSpPr>
        <dsp:cNvPr id="0" name=""/>
        <dsp:cNvSpPr/>
      </dsp:nvSpPr>
      <dsp:spPr>
        <a:xfrm>
          <a:off x="1351550" y="2834910"/>
          <a:ext cx="1075371" cy="486373"/>
        </a:xfrm>
        <a:prstGeom prst="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Recorded only</a:t>
          </a:r>
        </a:p>
      </dsp:txBody>
      <dsp:txXfrm>
        <a:off x="1351550" y="2834910"/>
        <a:ext cx="1075371" cy="486373"/>
      </dsp:txXfrm>
    </dsp:sp>
    <dsp:sp modelId="{0D2716DF-BD84-4EF8-9024-39D4BD2C1AEF}">
      <dsp:nvSpPr>
        <dsp:cNvPr id="0" name=""/>
        <dsp:cNvSpPr/>
      </dsp:nvSpPr>
      <dsp:spPr>
        <a:xfrm>
          <a:off x="2475073" y="2834910"/>
          <a:ext cx="481509" cy="48637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B4BA2-6EDE-413E-9ED5-AC6198EF5258}">
      <dsp:nvSpPr>
        <dsp:cNvPr id="0" name=""/>
        <dsp:cNvSpPr/>
      </dsp:nvSpPr>
      <dsp:spPr>
        <a:xfrm rot="10800000">
          <a:off x="1533001" y="2476"/>
          <a:ext cx="5327904" cy="764043"/>
        </a:xfrm>
        <a:prstGeom prst="homePlate">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92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Read &amp; decide on scenario  </a:t>
          </a:r>
        </a:p>
      </dsp:txBody>
      <dsp:txXfrm rot="10800000">
        <a:off x="1724012" y="2476"/>
        <a:ext cx="5136893" cy="764043"/>
      </dsp:txXfrm>
    </dsp:sp>
    <dsp:sp modelId="{73D01F33-B516-47B6-A10C-21B4759082F7}">
      <dsp:nvSpPr>
        <dsp:cNvPr id="0" name=""/>
        <dsp:cNvSpPr/>
      </dsp:nvSpPr>
      <dsp:spPr>
        <a:xfrm>
          <a:off x="750384" y="11187"/>
          <a:ext cx="764043" cy="7640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6D576A-F62D-4AE9-9F7E-20B909CECD5A}">
      <dsp:nvSpPr>
        <dsp:cNvPr id="0" name=""/>
        <dsp:cNvSpPr/>
      </dsp:nvSpPr>
      <dsp:spPr>
        <a:xfrm rot="10800000">
          <a:off x="1533001" y="994593"/>
          <a:ext cx="5327904" cy="764043"/>
        </a:xfrm>
        <a:prstGeom prst="homePlate">
          <a:avLst/>
        </a:prstGeom>
        <a:solidFill>
          <a:schemeClr val="accent6">
            <a:shade val="50000"/>
            <a:hueOff val="-19951"/>
            <a:satOff val="-2736"/>
            <a:lumOff val="1669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92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Select on </a:t>
          </a:r>
          <a:r>
            <a:rPr lang="en-US" sz="2100" u="sng" kern="1200" dirty="0"/>
            <a:t>actual</a:t>
          </a:r>
          <a:r>
            <a:rPr lang="en-US" sz="2100" kern="1200" dirty="0"/>
            <a:t> company </a:t>
          </a:r>
        </a:p>
      </dsp:txBody>
      <dsp:txXfrm rot="10800000">
        <a:off x="1724012" y="994593"/>
        <a:ext cx="5136893" cy="764043"/>
      </dsp:txXfrm>
    </dsp:sp>
    <dsp:sp modelId="{71E61168-7D54-4220-9D5B-7738A7624DD1}">
      <dsp:nvSpPr>
        <dsp:cNvPr id="0" name=""/>
        <dsp:cNvSpPr/>
      </dsp:nvSpPr>
      <dsp:spPr>
        <a:xfrm>
          <a:off x="775062" y="1004816"/>
          <a:ext cx="764043" cy="76404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F05EF0-79B6-4D58-90D8-2A11A2B6C4C9}">
      <dsp:nvSpPr>
        <dsp:cNvPr id="0" name=""/>
        <dsp:cNvSpPr/>
      </dsp:nvSpPr>
      <dsp:spPr>
        <a:xfrm rot="10800000">
          <a:off x="1533001" y="1986709"/>
          <a:ext cx="5327904" cy="764043"/>
        </a:xfrm>
        <a:prstGeom prst="homePlate">
          <a:avLst/>
        </a:prstGeom>
        <a:solidFill>
          <a:schemeClr val="accent6">
            <a:shade val="50000"/>
            <a:hueOff val="-39902"/>
            <a:satOff val="-5472"/>
            <a:lumOff val="333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92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Select </a:t>
          </a:r>
          <a:r>
            <a:rPr lang="en-US" sz="2100" u="sng" kern="1200" dirty="0"/>
            <a:t>real</a:t>
          </a:r>
          <a:r>
            <a:rPr lang="en-US" sz="2100" kern="1200" dirty="0"/>
            <a:t> product or service to be presented</a:t>
          </a:r>
        </a:p>
      </dsp:txBody>
      <dsp:txXfrm rot="10800000">
        <a:off x="1724012" y="1986709"/>
        <a:ext cx="5136893" cy="764043"/>
      </dsp:txXfrm>
    </dsp:sp>
    <dsp:sp modelId="{9ED18A7A-7FA2-495C-AFF8-32AB3EF9FB36}">
      <dsp:nvSpPr>
        <dsp:cNvPr id="0" name=""/>
        <dsp:cNvSpPr/>
      </dsp:nvSpPr>
      <dsp:spPr>
        <a:xfrm>
          <a:off x="741681" y="2010662"/>
          <a:ext cx="764043" cy="76404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9D5B34-AC73-4673-8E61-1B8078347806}">
      <dsp:nvSpPr>
        <dsp:cNvPr id="0" name=""/>
        <dsp:cNvSpPr/>
      </dsp:nvSpPr>
      <dsp:spPr>
        <a:xfrm rot="10800000">
          <a:off x="1533001" y="2978826"/>
          <a:ext cx="5327904" cy="764043"/>
        </a:xfrm>
        <a:prstGeom prst="homePlate">
          <a:avLst/>
        </a:prstGeom>
        <a:solidFill>
          <a:schemeClr val="accent6">
            <a:shade val="50000"/>
            <a:hueOff val="-39902"/>
            <a:satOff val="-5472"/>
            <a:lumOff val="333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92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Use the steps of the selling process</a:t>
          </a:r>
        </a:p>
      </dsp:txBody>
      <dsp:txXfrm rot="10800000">
        <a:off x="1724012" y="2978826"/>
        <a:ext cx="5136893" cy="764043"/>
      </dsp:txXfrm>
    </dsp:sp>
    <dsp:sp modelId="{ABEEF897-C347-47F5-A041-628A2F12A0A5}">
      <dsp:nvSpPr>
        <dsp:cNvPr id="0" name=""/>
        <dsp:cNvSpPr/>
      </dsp:nvSpPr>
      <dsp:spPr>
        <a:xfrm>
          <a:off x="781656" y="3015347"/>
          <a:ext cx="764043" cy="76404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1F244-086D-4806-B213-8E36306FB6CD}">
      <dsp:nvSpPr>
        <dsp:cNvPr id="0" name=""/>
        <dsp:cNvSpPr/>
      </dsp:nvSpPr>
      <dsp:spPr>
        <a:xfrm rot="10800000">
          <a:off x="1533001" y="3970942"/>
          <a:ext cx="5327904" cy="764043"/>
        </a:xfrm>
        <a:prstGeom prst="homePlate">
          <a:avLst/>
        </a:prstGeom>
        <a:solidFill>
          <a:schemeClr val="accent6">
            <a:shade val="50000"/>
            <a:hueOff val="-19951"/>
            <a:satOff val="-2736"/>
            <a:lumOff val="1669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922"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Meet the needs of the customer (prospect)</a:t>
          </a:r>
        </a:p>
      </dsp:txBody>
      <dsp:txXfrm rot="10800000">
        <a:off x="1724012" y="3970942"/>
        <a:ext cx="5136893" cy="764043"/>
      </dsp:txXfrm>
    </dsp:sp>
    <dsp:sp modelId="{0A562632-35A7-4A18-BFEC-8CF76E56FCF9}">
      <dsp:nvSpPr>
        <dsp:cNvPr id="0" name=""/>
        <dsp:cNvSpPr/>
      </dsp:nvSpPr>
      <dsp:spPr>
        <a:xfrm>
          <a:off x="706841" y="3973419"/>
          <a:ext cx="764043" cy="764043"/>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1081" y="1"/>
            <a:ext cx="3037735" cy="466088"/>
          </a:xfrm>
          <a:prstGeom prst="rect">
            <a:avLst/>
          </a:prstGeom>
        </p:spPr>
        <p:txBody>
          <a:bodyPr vert="horz" lIns="91294" tIns="45647" rIns="91294" bIns="45647" rtlCol="0"/>
          <a:lstStyle>
            <a:lvl1pPr algn="r">
              <a:defRPr sz="1200"/>
            </a:lvl1pPr>
          </a:lstStyle>
          <a:p>
            <a:fld id="{E804A487-74F2-4AFB-A223-C6DB49B333AB}" type="datetimeFigureOut">
              <a:rPr lang="en-US" smtClean="0"/>
              <a:t>9/29/2021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6" y="4473813"/>
            <a:ext cx="5609588" cy="3660537"/>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830312"/>
            <a:ext cx="3037735" cy="466088"/>
          </a:xfrm>
          <a:prstGeom prst="rect">
            <a:avLst/>
          </a:prstGeom>
        </p:spPr>
        <p:txBody>
          <a:bodyPr vert="horz" lIns="91294" tIns="45647" rIns="91294" bIns="45647" rtlCol="0" anchor="b"/>
          <a:lstStyle>
            <a:lvl1pPr algn="r">
              <a:defRPr sz="1200"/>
            </a:lvl1pPr>
          </a:lstStyle>
          <a:p>
            <a:fld id="{79BC0F97-DA86-408A-83EE-60B5A08596CF}" type="slidenum">
              <a:rPr lang="en-US" smtClean="0"/>
              <a:t>‹#›</a:t>
            </a:fld>
            <a:endParaRPr lang="en-US"/>
          </a:p>
        </p:txBody>
      </p:sp>
    </p:spTree>
    <p:extLst>
      <p:ext uri="{BB962C8B-B14F-4D97-AF65-F5344CB8AC3E}">
        <p14:creationId xmlns:p14="http://schemas.microsoft.com/office/powerpoint/2010/main" val="292423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linda@wadeca.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work workshop on Successful Written Events</a:t>
            </a:r>
          </a:p>
        </p:txBody>
      </p:sp>
      <p:sp>
        <p:nvSpPr>
          <p:cNvPr id="4" name="Slide Number Placeholder 3"/>
          <p:cNvSpPr>
            <a:spLocks noGrp="1"/>
          </p:cNvSpPr>
          <p:nvPr>
            <p:ph type="sldNum" sz="quarter" idx="5"/>
          </p:nvPr>
        </p:nvSpPr>
        <p:spPr/>
        <p:txBody>
          <a:bodyPr/>
          <a:lstStyle/>
          <a:p>
            <a:fld id="{79BC0F97-DA86-408A-83EE-60B5A08596CF}" type="slidenum">
              <a:rPr lang="en-US" smtClean="0"/>
              <a:t>1</a:t>
            </a:fld>
            <a:endParaRPr lang="en-US"/>
          </a:p>
        </p:txBody>
      </p:sp>
    </p:spTree>
    <p:extLst>
      <p:ext uri="{BB962C8B-B14F-4D97-AF65-F5344CB8AC3E}">
        <p14:creationId xmlns:p14="http://schemas.microsoft.com/office/powerpoint/2010/main" val="8108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work workshop on Successful Written Events</a:t>
            </a:r>
          </a:p>
        </p:txBody>
      </p:sp>
      <p:sp>
        <p:nvSpPr>
          <p:cNvPr id="4" name="Slide Number Placeholder 3"/>
          <p:cNvSpPr>
            <a:spLocks noGrp="1"/>
          </p:cNvSpPr>
          <p:nvPr>
            <p:ph type="sldNum" sz="quarter" idx="5"/>
          </p:nvPr>
        </p:nvSpPr>
        <p:spPr/>
        <p:txBody>
          <a:bodyPr/>
          <a:lstStyle/>
          <a:p>
            <a:fld id="{79BC0F97-DA86-408A-83EE-60B5A08596CF}" type="slidenum">
              <a:rPr lang="en-US" smtClean="0"/>
              <a:t>2</a:t>
            </a:fld>
            <a:endParaRPr lang="en-US"/>
          </a:p>
        </p:txBody>
      </p:sp>
    </p:spTree>
    <p:extLst>
      <p:ext uri="{BB962C8B-B14F-4D97-AF65-F5344CB8AC3E}">
        <p14:creationId xmlns:p14="http://schemas.microsoft.com/office/powerpoint/2010/main" val="89186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goal?</a:t>
            </a:r>
          </a:p>
          <a:p>
            <a:endParaRPr lang="en-US" dirty="0"/>
          </a:p>
          <a:p>
            <a:r>
              <a:rPr lang="en-US" dirty="0"/>
              <a:t>To submit the very best event you can.</a:t>
            </a:r>
          </a:p>
        </p:txBody>
      </p:sp>
      <p:sp>
        <p:nvSpPr>
          <p:cNvPr id="4" name="Slide Number Placeholder 3"/>
          <p:cNvSpPr>
            <a:spLocks noGrp="1"/>
          </p:cNvSpPr>
          <p:nvPr>
            <p:ph type="sldNum" sz="quarter" idx="5"/>
          </p:nvPr>
        </p:nvSpPr>
        <p:spPr/>
        <p:txBody>
          <a:bodyPr/>
          <a:lstStyle/>
          <a:p>
            <a:fld id="{79BC0F97-DA86-408A-83EE-60B5A08596CF}" type="slidenum">
              <a:rPr lang="en-US" smtClean="0"/>
              <a:t>8</a:t>
            </a:fld>
            <a:endParaRPr lang="en-US"/>
          </a:p>
        </p:txBody>
      </p:sp>
    </p:spTree>
    <p:extLst>
      <p:ext uri="{BB962C8B-B14F-4D97-AF65-F5344CB8AC3E}">
        <p14:creationId xmlns:p14="http://schemas.microsoft.com/office/powerpoint/2010/main" val="411307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entire project.</a:t>
            </a:r>
          </a:p>
          <a:p>
            <a:endParaRPr lang="en-US" dirty="0"/>
          </a:p>
          <a:p>
            <a:r>
              <a:rPr lang="en-US" dirty="0"/>
              <a:t>10 page events are not 5 pages of text and that’s it.</a:t>
            </a:r>
          </a:p>
          <a:p>
            <a:r>
              <a:rPr lang="en-US" dirty="0"/>
              <a:t>20 page events are not 11 pages longs and 9 pages of an appendix.</a:t>
            </a:r>
          </a:p>
          <a:p>
            <a:endParaRPr lang="en-US" dirty="0"/>
          </a:p>
          <a:p>
            <a:r>
              <a:rPr lang="en-US" dirty="0"/>
              <a:t>Think about getting pre-punched paper, so it fits nicely in your folio if it must be mailed in or submitted in-person.</a:t>
            </a:r>
          </a:p>
          <a:p>
            <a:endParaRPr lang="en-US" dirty="0"/>
          </a:p>
          <a:p>
            <a:r>
              <a:rPr lang="en-US" dirty="0"/>
              <a:t>Best option for paper is white, but color is fine.  Not necessary to use hard card stock or glossy paper.</a:t>
            </a:r>
          </a:p>
          <a:p>
            <a:endParaRPr lang="en-US" dirty="0"/>
          </a:p>
          <a:p>
            <a:r>
              <a:rPr lang="en-US" dirty="0"/>
              <a:t>Should you use a border.  It does make for a more pulled together professional look, but keep the border plain (thin line) and one color that matches the color scheme of the document. Nothing ornate or overwhelming.</a:t>
            </a:r>
          </a:p>
          <a:p>
            <a:endParaRPr lang="en-US" dirty="0"/>
          </a:p>
          <a:p>
            <a:r>
              <a:rPr lang="en-US" dirty="0"/>
              <a:t>Font size—always avoid large fonts that just take up space. Traditional Calibri, Arial or Times Roman works best.</a:t>
            </a:r>
          </a:p>
        </p:txBody>
      </p:sp>
      <p:sp>
        <p:nvSpPr>
          <p:cNvPr id="4" name="Slide Number Placeholder 3"/>
          <p:cNvSpPr>
            <a:spLocks noGrp="1"/>
          </p:cNvSpPr>
          <p:nvPr>
            <p:ph type="sldNum" sz="quarter" idx="5"/>
          </p:nvPr>
        </p:nvSpPr>
        <p:spPr/>
        <p:txBody>
          <a:bodyPr/>
          <a:lstStyle/>
          <a:p>
            <a:fld id="{79BC0F97-DA86-408A-83EE-60B5A08596CF}" type="slidenum">
              <a:rPr lang="en-US" smtClean="0"/>
              <a:t>9</a:t>
            </a:fld>
            <a:endParaRPr lang="en-US"/>
          </a:p>
        </p:txBody>
      </p:sp>
    </p:spTree>
    <p:extLst>
      <p:ext uri="{BB962C8B-B14F-4D97-AF65-F5344CB8AC3E}">
        <p14:creationId xmlns:p14="http://schemas.microsoft.com/office/powerpoint/2010/main" val="379215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the perspective of the judge who is evaluating the event. He or she is perhaps judging anywhere from 10-15 events, so turning in a quality event that follows the guidelines, is visually appealing and interesting to read is extremely important.</a:t>
            </a:r>
          </a:p>
        </p:txBody>
      </p:sp>
      <p:sp>
        <p:nvSpPr>
          <p:cNvPr id="4" name="Slide Number Placeholder 3"/>
          <p:cNvSpPr>
            <a:spLocks noGrp="1"/>
          </p:cNvSpPr>
          <p:nvPr>
            <p:ph type="sldNum" sz="quarter" idx="5"/>
          </p:nvPr>
        </p:nvSpPr>
        <p:spPr/>
        <p:txBody>
          <a:bodyPr/>
          <a:lstStyle/>
          <a:p>
            <a:fld id="{79BC0F97-DA86-408A-83EE-60B5A08596CF}" type="slidenum">
              <a:rPr lang="en-US" smtClean="0"/>
              <a:t>10</a:t>
            </a:fld>
            <a:endParaRPr lang="en-US"/>
          </a:p>
        </p:txBody>
      </p:sp>
    </p:spTree>
    <p:extLst>
      <p:ext uri="{BB962C8B-B14F-4D97-AF65-F5344CB8AC3E}">
        <p14:creationId xmlns:p14="http://schemas.microsoft.com/office/powerpoint/2010/main" val="225124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done?  Not yet. Before you submit your project follow these steps.</a:t>
            </a:r>
          </a:p>
          <a:p>
            <a:endParaRPr lang="en-US" dirty="0"/>
          </a:p>
          <a:p>
            <a:r>
              <a:rPr lang="en-US" dirty="0"/>
              <a:t>Look at the event with a critical eye. Check the format is correct and the project follows the sequence noted in the guidelines using the exact section titles. Proofread, proofread and check again for grammatical errors. Run a final quality check.  Then are you ready to submit? No, not until you penalty point your event.</a:t>
            </a:r>
          </a:p>
        </p:txBody>
      </p:sp>
      <p:sp>
        <p:nvSpPr>
          <p:cNvPr id="4" name="Slide Number Placeholder 3"/>
          <p:cNvSpPr>
            <a:spLocks noGrp="1"/>
          </p:cNvSpPr>
          <p:nvPr>
            <p:ph type="sldNum" sz="quarter" idx="5"/>
          </p:nvPr>
        </p:nvSpPr>
        <p:spPr/>
        <p:txBody>
          <a:bodyPr/>
          <a:lstStyle/>
          <a:p>
            <a:fld id="{79BC0F97-DA86-408A-83EE-60B5A08596CF}" type="slidenum">
              <a:rPr lang="en-US" smtClean="0"/>
              <a:t>13</a:t>
            </a:fld>
            <a:endParaRPr lang="en-US"/>
          </a:p>
        </p:txBody>
      </p:sp>
    </p:spTree>
    <p:extLst>
      <p:ext uri="{BB962C8B-B14F-4D97-AF65-F5344CB8AC3E}">
        <p14:creationId xmlns:p14="http://schemas.microsoft.com/office/powerpoint/2010/main" val="189487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Visit the chat room if it is available or email </a:t>
            </a:r>
            <a:r>
              <a:rPr lang="en-US" dirty="0">
                <a:hlinkClick r:id="rId3"/>
              </a:rPr>
              <a:t>linda@wadeca.org</a:t>
            </a:r>
            <a:r>
              <a:rPr lang="en-US" dirty="0"/>
              <a:t>.</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79BC0F97-DA86-408A-83EE-60B5A08596CF}" type="slidenum">
              <a:rPr lang="en-US" smtClean="0"/>
              <a:t>15</a:t>
            </a:fld>
            <a:endParaRPr lang="en-US"/>
          </a:p>
        </p:txBody>
      </p:sp>
    </p:spTree>
    <p:extLst>
      <p:ext uri="{BB962C8B-B14F-4D97-AF65-F5344CB8AC3E}">
        <p14:creationId xmlns:p14="http://schemas.microsoft.com/office/powerpoint/2010/main" val="4029726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38A607E3-2388-45F6-8334-9551E5D4165E}" type="datetimeFigureOut">
              <a:rPr lang="en-US" smtClean="0"/>
              <a:t>9/29/2021</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5F7606BC-8AB3-4269-911F-2A8DC2C0517E}" type="slidenum">
              <a:rPr lang="en-US" smtClean="0"/>
              <a:t>‹#›</a:t>
            </a:fld>
            <a:endParaRPr lang="en-US"/>
          </a:p>
        </p:txBody>
      </p:sp>
    </p:spTree>
    <p:extLst>
      <p:ext uri="{BB962C8B-B14F-4D97-AF65-F5344CB8AC3E}">
        <p14:creationId xmlns:p14="http://schemas.microsoft.com/office/powerpoint/2010/main" val="15976995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366656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A607E3-2388-45F6-8334-9551E5D4165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248863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A607E3-2388-45F6-8334-9551E5D4165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2710335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A607E3-2388-45F6-8334-9551E5D4165E}"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32456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38A607E3-2388-45F6-8334-9551E5D4165E}" type="datetimeFigureOut">
              <a:rPr lang="en-US" smtClean="0"/>
              <a:t>9/29/2021</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7224181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A607E3-2388-45F6-8334-9551E5D4165E}"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04236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A607E3-2388-45F6-8334-9551E5D4165E}"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246118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A607E3-2388-45F6-8334-9551E5D4165E}"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361677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607E3-2388-45F6-8334-9551E5D4165E}"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606BC-8AB3-4269-911F-2A8DC2C0517E}" type="slidenum">
              <a:rPr lang="en-US" smtClean="0"/>
              <a:t>‹#›</a:t>
            </a:fld>
            <a:endParaRPr lang="en-US"/>
          </a:p>
        </p:txBody>
      </p:sp>
    </p:spTree>
    <p:extLst>
      <p:ext uri="{BB962C8B-B14F-4D97-AF65-F5344CB8AC3E}">
        <p14:creationId xmlns:p14="http://schemas.microsoft.com/office/powerpoint/2010/main" val="1596704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8A607E3-2388-45F6-8334-9551E5D4165E}" type="datetimeFigureOut">
              <a:rPr lang="en-US" smtClean="0"/>
              <a:t>9/29/2021</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5F7606BC-8AB3-4269-911F-2A8DC2C0517E}" type="slidenum">
              <a:rPr lang="en-US" smtClean="0"/>
              <a:t>‹#›</a:t>
            </a:fld>
            <a:endParaRPr 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32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8A607E3-2388-45F6-8334-9551E5D4165E}" type="datetimeFigureOut">
              <a:rPr lang="en-US" smtClean="0"/>
              <a:t>9/29/2021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5F7606BC-8AB3-4269-911F-2A8DC2C0517E}" type="slidenum">
              <a:rPr lang="en-US" smtClean="0"/>
              <a:t>‹#›</a:t>
            </a:fld>
            <a:endParaRPr 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280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38A607E3-2388-45F6-8334-9551E5D4165E}" type="datetimeFigureOut">
              <a:rPr lang="en-US" smtClean="0"/>
              <a:t>9/29/2021</a:t>
            </a:fld>
            <a:endParaRPr 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5F7606BC-8AB3-4269-911F-2A8DC2C0517E}" type="slidenum">
              <a:rPr lang="en-US" smtClean="0"/>
              <a:t>‹#›</a:t>
            </a:fld>
            <a:endParaRPr lang="en-US"/>
          </a:p>
        </p:txBody>
      </p:sp>
    </p:spTree>
    <p:extLst>
      <p:ext uri="{BB962C8B-B14F-4D97-AF65-F5344CB8AC3E}">
        <p14:creationId xmlns:p14="http://schemas.microsoft.com/office/powerpoint/2010/main" val="3668324364"/>
      </p:ext>
    </p:extLst>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 id="2147485833" r:id="rId12"/>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scotusblog.com/2016/06/relist-watch-84/" TargetMode="External"/><Relationship Id="rId5" Type="http://schemas.openxmlformats.org/officeDocument/2006/relationships/image" Target="../media/image36.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5.xml"/><Relationship Id="rId7" Type="http://schemas.openxmlformats.org/officeDocument/2006/relationships/image" Target="../media/image2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30.jp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Freeform 24"/>
          <p:cNvSpPr>
            <a:spLocks/>
          </p:cNvSpPr>
          <p:nvPr/>
        </p:nvSpPr>
        <p:spPr bwMode="auto">
          <a:xfrm>
            <a:off x="4710111" y="872510"/>
            <a:ext cx="4434331" cy="4737891"/>
          </a:xfrm>
          <a:custGeom>
            <a:avLst/>
            <a:gdLst>
              <a:gd name="T0" fmla="*/ 264 w 1712"/>
              <a:gd name="T1" fmla="*/ 777 h 1228"/>
              <a:gd name="T2" fmla="*/ 182 w 1712"/>
              <a:gd name="T3" fmla="*/ 797 h 1228"/>
              <a:gd name="T4" fmla="*/ 0 w 1712"/>
              <a:gd name="T5" fmla="*/ 615 h 1228"/>
              <a:gd name="T6" fmla="*/ 182 w 1712"/>
              <a:gd name="T7" fmla="*/ 434 h 1228"/>
              <a:gd name="T8" fmla="*/ 265 w 1712"/>
              <a:gd name="T9" fmla="*/ 453 h 1228"/>
              <a:gd name="T10" fmla="*/ 264 w 1712"/>
              <a:gd name="T11" fmla="*/ 0 h 1228"/>
              <a:gd name="T12" fmla="*/ 1712 w 1712"/>
              <a:gd name="T13" fmla="*/ 0 h 1228"/>
              <a:gd name="T14" fmla="*/ 1712 w 1712"/>
              <a:gd name="T15" fmla="*/ 1228 h 1228"/>
              <a:gd name="T16" fmla="*/ 264 w 1712"/>
              <a:gd name="T17" fmla="*/ 1228 h 1228"/>
              <a:gd name="T18" fmla="*/ 264 w 1712"/>
              <a:gd name="T19" fmla="*/ 777 h 1228"/>
              <a:gd name="connsiteX0" fmla="*/ 1542 w 10625"/>
              <a:gd name="connsiteY0" fmla="*/ 8838 h 12511"/>
              <a:gd name="connsiteX1" fmla="*/ 1063 w 10625"/>
              <a:gd name="connsiteY1" fmla="*/ 9001 h 12511"/>
              <a:gd name="connsiteX2" fmla="*/ 0 w 10625"/>
              <a:gd name="connsiteY2" fmla="*/ 7519 h 12511"/>
              <a:gd name="connsiteX3" fmla="*/ 1063 w 10625"/>
              <a:gd name="connsiteY3" fmla="*/ 6045 h 12511"/>
              <a:gd name="connsiteX4" fmla="*/ 1548 w 10625"/>
              <a:gd name="connsiteY4" fmla="*/ 6200 h 12511"/>
              <a:gd name="connsiteX5" fmla="*/ 1555 w 10625"/>
              <a:gd name="connsiteY5" fmla="*/ 0 h 12511"/>
              <a:gd name="connsiteX6" fmla="*/ 10000 w 10625"/>
              <a:gd name="connsiteY6" fmla="*/ 2511 h 12511"/>
              <a:gd name="connsiteX7" fmla="*/ 10000 w 10625"/>
              <a:gd name="connsiteY7" fmla="*/ 12511 h 12511"/>
              <a:gd name="connsiteX8" fmla="*/ 1542 w 10625"/>
              <a:gd name="connsiteY8" fmla="*/ 12511 h 12511"/>
              <a:gd name="connsiteX9" fmla="*/ 1542 w 10625"/>
              <a:gd name="connsiteY9" fmla="*/ 8838 h 12511"/>
              <a:gd name="connsiteX0" fmla="*/ 1542 w 10626"/>
              <a:gd name="connsiteY0" fmla="*/ 8838 h 12511"/>
              <a:gd name="connsiteX1" fmla="*/ 1063 w 10626"/>
              <a:gd name="connsiteY1" fmla="*/ 9001 h 12511"/>
              <a:gd name="connsiteX2" fmla="*/ 0 w 10626"/>
              <a:gd name="connsiteY2" fmla="*/ 7519 h 12511"/>
              <a:gd name="connsiteX3" fmla="*/ 1063 w 10626"/>
              <a:gd name="connsiteY3" fmla="*/ 6045 h 12511"/>
              <a:gd name="connsiteX4" fmla="*/ 1548 w 10626"/>
              <a:gd name="connsiteY4" fmla="*/ 6200 h 12511"/>
              <a:gd name="connsiteX5" fmla="*/ 1542 w 10626"/>
              <a:gd name="connsiteY5" fmla="*/ 0 h 12511"/>
              <a:gd name="connsiteX6" fmla="*/ 10000 w 10626"/>
              <a:gd name="connsiteY6" fmla="*/ 2511 h 12511"/>
              <a:gd name="connsiteX7" fmla="*/ 10000 w 10626"/>
              <a:gd name="connsiteY7" fmla="*/ 12511 h 12511"/>
              <a:gd name="connsiteX8" fmla="*/ 1542 w 10626"/>
              <a:gd name="connsiteY8" fmla="*/ 12511 h 12511"/>
              <a:gd name="connsiteX9" fmla="*/ 1542 w 10626"/>
              <a:gd name="connsiteY9" fmla="*/ 8838 h 12511"/>
              <a:gd name="connsiteX0" fmla="*/ 1542 w 10626"/>
              <a:gd name="connsiteY0" fmla="*/ 8838 h 15214"/>
              <a:gd name="connsiteX1" fmla="*/ 1063 w 10626"/>
              <a:gd name="connsiteY1" fmla="*/ 9001 h 15214"/>
              <a:gd name="connsiteX2" fmla="*/ 0 w 10626"/>
              <a:gd name="connsiteY2" fmla="*/ 7519 h 15214"/>
              <a:gd name="connsiteX3" fmla="*/ 1063 w 10626"/>
              <a:gd name="connsiteY3" fmla="*/ 6045 h 15214"/>
              <a:gd name="connsiteX4" fmla="*/ 1548 w 10626"/>
              <a:gd name="connsiteY4" fmla="*/ 6200 h 15214"/>
              <a:gd name="connsiteX5" fmla="*/ 1542 w 10626"/>
              <a:gd name="connsiteY5" fmla="*/ 0 h 15214"/>
              <a:gd name="connsiteX6" fmla="*/ 10000 w 10626"/>
              <a:gd name="connsiteY6" fmla="*/ 2511 h 15214"/>
              <a:gd name="connsiteX7" fmla="*/ 10000 w 10626"/>
              <a:gd name="connsiteY7" fmla="*/ 12511 h 15214"/>
              <a:gd name="connsiteX8" fmla="*/ 1542 w 10626"/>
              <a:gd name="connsiteY8" fmla="*/ 15214 h 15214"/>
              <a:gd name="connsiteX9" fmla="*/ 1542 w 10626"/>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2511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10216 h 16592"/>
              <a:gd name="connsiteX1" fmla="*/ 1063 w 10639"/>
              <a:gd name="connsiteY1" fmla="*/ 10379 h 16592"/>
              <a:gd name="connsiteX2" fmla="*/ 0 w 10639"/>
              <a:gd name="connsiteY2" fmla="*/ 8897 h 16592"/>
              <a:gd name="connsiteX3" fmla="*/ 1063 w 10639"/>
              <a:gd name="connsiteY3" fmla="*/ 7423 h 16592"/>
              <a:gd name="connsiteX4" fmla="*/ 1548 w 10639"/>
              <a:gd name="connsiteY4" fmla="*/ 7578 h 16592"/>
              <a:gd name="connsiteX5" fmla="*/ 1542 w 10639"/>
              <a:gd name="connsiteY5" fmla="*/ 1378 h 16592"/>
              <a:gd name="connsiteX6" fmla="*/ 10000 w 10639"/>
              <a:gd name="connsiteY6" fmla="*/ 1397 h 16592"/>
              <a:gd name="connsiteX7" fmla="*/ 10040 w 10639"/>
              <a:gd name="connsiteY7" fmla="*/ 16572 h 16592"/>
              <a:gd name="connsiteX8" fmla="*/ 1542 w 10639"/>
              <a:gd name="connsiteY8" fmla="*/ 16592 h 16592"/>
              <a:gd name="connsiteX9" fmla="*/ 1542 w 10639"/>
              <a:gd name="connsiteY9" fmla="*/ 10216 h 16592"/>
              <a:gd name="connsiteX0" fmla="*/ 1542 w 10639"/>
              <a:gd name="connsiteY0" fmla="*/ 9292 h 15668"/>
              <a:gd name="connsiteX1" fmla="*/ 1063 w 10639"/>
              <a:gd name="connsiteY1" fmla="*/ 9455 h 15668"/>
              <a:gd name="connsiteX2" fmla="*/ 0 w 10639"/>
              <a:gd name="connsiteY2" fmla="*/ 7973 h 15668"/>
              <a:gd name="connsiteX3" fmla="*/ 1063 w 10639"/>
              <a:gd name="connsiteY3" fmla="*/ 6499 h 15668"/>
              <a:gd name="connsiteX4" fmla="*/ 1548 w 10639"/>
              <a:gd name="connsiteY4" fmla="*/ 6654 h 15668"/>
              <a:gd name="connsiteX5" fmla="*/ 1542 w 10639"/>
              <a:gd name="connsiteY5" fmla="*/ 454 h 15668"/>
              <a:gd name="connsiteX6" fmla="*/ 10000 w 10639"/>
              <a:gd name="connsiteY6" fmla="*/ 473 h 15668"/>
              <a:gd name="connsiteX7" fmla="*/ 10040 w 10639"/>
              <a:gd name="connsiteY7" fmla="*/ 15648 h 15668"/>
              <a:gd name="connsiteX8" fmla="*/ 1542 w 10639"/>
              <a:gd name="connsiteY8" fmla="*/ 15668 h 15668"/>
              <a:gd name="connsiteX9" fmla="*/ 1542 w 10639"/>
              <a:gd name="connsiteY9" fmla="*/ 9292 h 15668"/>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19 h 15195"/>
              <a:gd name="connsiteX1" fmla="*/ 1063 w 10639"/>
              <a:gd name="connsiteY1" fmla="*/ 8982 h 15195"/>
              <a:gd name="connsiteX2" fmla="*/ 0 w 10639"/>
              <a:gd name="connsiteY2" fmla="*/ 7500 h 15195"/>
              <a:gd name="connsiteX3" fmla="*/ 1063 w 10639"/>
              <a:gd name="connsiteY3" fmla="*/ 6026 h 15195"/>
              <a:gd name="connsiteX4" fmla="*/ 1548 w 10639"/>
              <a:gd name="connsiteY4" fmla="*/ 6181 h 15195"/>
              <a:gd name="connsiteX5" fmla="*/ 1542 w 10639"/>
              <a:gd name="connsiteY5" fmla="*/ 0 h 15195"/>
              <a:gd name="connsiteX6" fmla="*/ 10000 w 10639"/>
              <a:gd name="connsiteY6" fmla="*/ 0 h 15195"/>
              <a:gd name="connsiteX7" fmla="*/ 10040 w 10639"/>
              <a:gd name="connsiteY7" fmla="*/ 15175 h 15195"/>
              <a:gd name="connsiteX8" fmla="*/ 1542 w 10639"/>
              <a:gd name="connsiteY8" fmla="*/ 15195 h 15195"/>
              <a:gd name="connsiteX9" fmla="*/ 1542 w 10639"/>
              <a:gd name="connsiteY9" fmla="*/ 8819 h 15195"/>
              <a:gd name="connsiteX0" fmla="*/ 1542 w 10040"/>
              <a:gd name="connsiteY0" fmla="*/ 8819 h 15195"/>
              <a:gd name="connsiteX1" fmla="*/ 1063 w 10040"/>
              <a:gd name="connsiteY1" fmla="*/ 8982 h 15195"/>
              <a:gd name="connsiteX2" fmla="*/ 0 w 10040"/>
              <a:gd name="connsiteY2" fmla="*/ 7500 h 15195"/>
              <a:gd name="connsiteX3" fmla="*/ 1063 w 10040"/>
              <a:gd name="connsiteY3" fmla="*/ 6026 h 15195"/>
              <a:gd name="connsiteX4" fmla="*/ 1548 w 10040"/>
              <a:gd name="connsiteY4" fmla="*/ 6181 h 15195"/>
              <a:gd name="connsiteX5" fmla="*/ 1542 w 10040"/>
              <a:gd name="connsiteY5" fmla="*/ 0 h 15195"/>
              <a:gd name="connsiteX6" fmla="*/ 10000 w 10040"/>
              <a:gd name="connsiteY6" fmla="*/ 0 h 15195"/>
              <a:gd name="connsiteX7" fmla="*/ 10040 w 10040"/>
              <a:gd name="connsiteY7" fmla="*/ 15175 h 15195"/>
              <a:gd name="connsiteX8" fmla="*/ 1542 w 10040"/>
              <a:gd name="connsiteY8" fmla="*/ 15195 h 15195"/>
              <a:gd name="connsiteX9" fmla="*/ 1542 w 10040"/>
              <a:gd name="connsiteY9" fmla="*/ 8819 h 15195"/>
              <a:gd name="connsiteX0" fmla="*/ 1542 w 10027"/>
              <a:gd name="connsiteY0" fmla="*/ 8819 h 15195"/>
              <a:gd name="connsiteX1" fmla="*/ 1063 w 10027"/>
              <a:gd name="connsiteY1" fmla="*/ 8982 h 15195"/>
              <a:gd name="connsiteX2" fmla="*/ 0 w 10027"/>
              <a:gd name="connsiteY2" fmla="*/ 7500 h 15195"/>
              <a:gd name="connsiteX3" fmla="*/ 1063 w 10027"/>
              <a:gd name="connsiteY3" fmla="*/ 6026 h 15195"/>
              <a:gd name="connsiteX4" fmla="*/ 1548 w 10027"/>
              <a:gd name="connsiteY4" fmla="*/ 6181 h 15195"/>
              <a:gd name="connsiteX5" fmla="*/ 1542 w 10027"/>
              <a:gd name="connsiteY5" fmla="*/ 0 h 15195"/>
              <a:gd name="connsiteX6" fmla="*/ 10000 w 10027"/>
              <a:gd name="connsiteY6" fmla="*/ 0 h 15195"/>
              <a:gd name="connsiteX7" fmla="*/ 10027 w 10027"/>
              <a:gd name="connsiteY7" fmla="*/ 15175 h 15195"/>
              <a:gd name="connsiteX8" fmla="*/ 1542 w 10027"/>
              <a:gd name="connsiteY8" fmla="*/ 15195 h 15195"/>
              <a:gd name="connsiteX9" fmla="*/ 1542 w 10027"/>
              <a:gd name="connsiteY9" fmla="*/ 8819 h 15195"/>
              <a:gd name="connsiteX0" fmla="*/ 1542 w 10014"/>
              <a:gd name="connsiteY0" fmla="*/ 8819 h 15195"/>
              <a:gd name="connsiteX1" fmla="*/ 1063 w 10014"/>
              <a:gd name="connsiteY1" fmla="*/ 8982 h 15195"/>
              <a:gd name="connsiteX2" fmla="*/ 0 w 10014"/>
              <a:gd name="connsiteY2" fmla="*/ 7500 h 15195"/>
              <a:gd name="connsiteX3" fmla="*/ 1063 w 10014"/>
              <a:gd name="connsiteY3" fmla="*/ 6026 h 15195"/>
              <a:gd name="connsiteX4" fmla="*/ 1548 w 10014"/>
              <a:gd name="connsiteY4" fmla="*/ 6181 h 15195"/>
              <a:gd name="connsiteX5" fmla="*/ 1542 w 10014"/>
              <a:gd name="connsiteY5" fmla="*/ 0 h 15195"/>
              <a:gd name="connsiteX6" fmla="*/ 10000 w 10014"/>
              <a:gd name="connsiteY6" fmla="*/ 0 h 15195"/>
              <a:gd name="connsiteX7" fmla="*/ 10014 w 10014"/>
              <a:gd name="connsiteY7" fmla="*/ 15137 h 15195"/>
              <a:gd name="connsiteX8" fmla="*/ 1542 w 10014"/>
              <a:gd name="connsiteY8" fmla="*/ 15195 h 15195"/>
              <a:gd name="connsiteX9" fmla="*/ 1542 w 10014"/>
              <a:gd name="connsiteY9" fmla="*/ 8819 h 15195"/>
              <a:gd name="connsiteX0" fmla="*/ 1542 w 10001"/>
              <a:gd name="connsiteY0" fmla="*/ 8819 h 15195"/>
              <a:gd name="connsiteX1" fmla="*/ 1063 w 10001"/>
              <a:gd name="connsiteY1" fmla="*/ 8982 h 15195"/>
              <a:gd name="connsiteX2" fmla="*/ 0 w 10001"/>
              <a:gd name="connsiteY2" fmla="*/ 7500 h 15195"/>
              <a:gd name="connsiteX3" fmla="*/ 1063 w 10001"/>
              <a:gd name="connsiteY3" fmla="*/ 6026 h 15195"/>
              <a:gd name="connsiteX4" fmla="*/ 1548 w 10001"/>
              <a:gd name="connsiteY4" fmla="*/ 6181 h 15195"/>
              <a:gd name="connsiteX5" fmla="*/ 1542 w 10001"/>
              <a:gd name="connsiteY5" fmla="*/ 0 h 15195"/>
              <a:gd name="connsiteX6" fmla="*/ 10000 w 10001"/>
              <a:gd name="connsiteY6" fmla="*/ 0 h 15195"/>
              <a:gd name="connsiteX7" fmla="*/ 10001 w 10001"/>
              <a:gd name="connsiteY7" fmla="*/ 15156 h 15195"/>
              <a:gd name="connsiteX8" fmla="*/ 1542 w 10001"/>
              <a:gd name="connsiteY8" fmla="*/ 15195 h 15195"/>
              <a:gd name="connsiteX9" fmla="*/ 1542 w 10001"/>
              <a:gd name="connsiteY9" fmla="*/ 8819 h 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 h="15195">
                <a:moveTo>
                  <a:pt x="1542" y="8819"/>
                </a:moveTo>
                <a:cubicBezTo>
                  <a:pt x="1396" y="8925"/>
                  <a:pt x="1232" y="8982"/>
                  <a:pt x="1063" y="8982"/>
                </a:cubicBezTo>
                <a:cubicBezTo>
                  <a:pt x="479" y="8982"/>
                  <a:pt x="0" y="8314"/>
                  <a:pt x="0" y="7500"/>
                </a:cubicBezTo>
                <a:cubicBezTo>
                  <a:pt x="0" y="6686"/>
                  <a:pt x="479" y="6026"/>
                  <a:pt x="1063" y="6026"/>
                </a:cubicBezTo>
                <a:cubicBezTo>
                  <a:pt x="1238" y="6026"/>
                  <a:pt x="1402" y="6083"/>
                  <a:pt x="1548" y="6181"/>
                </a:cubicBezTo>
                <a:cubicBezTo>
                  <a:pt x="1542" y="2492"/>
                  <a:pt x="1548" y="1835"/>
                  <a:pt x="1542" y="0"/>
                </a:cubicBezTo>
                <a:lnTo>
                  <a:pt x="10000" y="0"/>
                </a:lnTo>
                <a:cubicBezTo>
                  <a:pt x="10001" y="3165"/>
                  <a:pt x="10001" y="15156"/>
                  <a:pt x="10001" y="15156"/>
                </a:cubicBezTo>
                <a:lnTo>
                  <a:pt x="1542" y="15195"/>
                </a:lnTo>
                <a:lnTo>
                  <a:pt x="1542" y="8819"/>
                </a:lnTo>
                <a:close/>
              </a:path>
            </a:pathLst>
          </a:custGeom>
          <a:gradFill flip="none" rotWithShape="1">
            <a:gsLst>
              <a:gs pos="0">
                <a:schemeClr val="bg1">
                  <a:lumMod val="65000"/>
                </a:schemeClr>
              </a:gs>
              <a:gs pos="100000">
                <a:schemeClr val="bg1">
                  <a:lumMod val="85000"/>
                </a:schemeClr>
              </a:gs>
            </a:gsLst>
            <a:lin ang="0" scaled="0"/>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3"/>
          <p:cNvSpPr>
            <a:spLocks/>
          </p:cNvSpPr>
          <p:nvPr/>
        </p:nvSpPr>
        <p:spPr bwMode="auto">
          <a:xfrm>
            <a:off x="-16044" y="888402"/>
            <a:ext cx="5350162" cy="4737377"/>
          </a:xfrm>
          <a:custGeom>
            <a:avLst/>
            <a:gdLst>
              <a:gd name="T0" fmla="*/ 0 w 1442"/>
              <a:gd name="T1" fmla="*/ 0 h 1229"/>
              <a:gd name="T2" fmla="*/ 1442 w 1442"/>
              <a:gd name="T3" fmla="*/ 1 h 1229"/>
              <a:gd name="T4" fmla="*/ 1442 w 1442"/>
              <a:gd name="T5" fmla="*/ 420 h 1229"/>
              <a:gd name="T6" fmla="*/ 1181 w 1442"/>
              <a:gd name="T7" fmla="*/ 616 h 1229"/>
              <a:gd name="T8" fmla="*/ 1441 w 1442"/>
              <a:gd name="T9" fmla="*/ 810 h 1229"/>
              <a:gd name="T10" fmla="*/ 1441 w 1442"/>
              <a:gd name="T11" fmla="*/ 1229 h 1229"/>
              <a:gd name="T12" fmla="*/ 0 w 1442"/>
              <a:gd name="T13" fmla="*/ 1229 h 1229"/>
              <a:gd name="T14" fmla="*/ 0 w 1442"/>
              <a:gd name="T15" fmla="*/ 0 h 1229"/>
              <a:gd name="connsiteX0" fmla="*/ 0 w 15357"/>
              <a:gd name="connsiteY0" fmla="*/ 245 h 10245"/>
              <a:gd name="connsiteX1" fmla="*/ 14298 w 15357"/>
              <a:gd name="connsiteY1" fmla="*/ 253 h 10245"/>
              <a:gd name="connsiteX2" fmla="*/ 14298 w 15357"/>
              <a:gd name="connsiteY2" fmla="*/ 3662 h 10245"/>
              <a:gd name="connsiteX3" fmla="*/ 12488 w 15357"/>
              <a:gd name="connsiteY3" fmla="*/ 5257 h 10245"/>
              <a:gd name="connsiteX4" fmla="*/ 14291 w 15357"/>
              <a:gd name="connsiteY4" fmla="*/ 6836 h 10245"/>
              <a:gd name="connsiteX5" fmla="*/ 14291 w 15357"/>
              <a:gd name="connsiteY5" fmla="*/ 10245 h 10245"/>
              <a:gd name="connsiteX6" fmla="*/ 4298 w 15357"/>
              <a:gd name="connsiteY6" fmla="*/ 10245 h 10245"/>
              <a:gd name="connsiteX7" fmla="*/ 0 w 15357"/>
              <a:gd name="connsiteY7" fmla="*/ 245 h 10245"/>
              <a:gd name="connsiteX0" fmla="*/ 0 w 15357"/>
              <a:gd name="connsiteY0" fmla="*/ 0 h 10000"/>
              <a:gd name="connsiteX1" fmla="*/ 14298 w 15357"/>
              <a:gd name="connsiteY1" fmla="*/ 8 h 10000"/>
              <a:gd name="connsiteX2" fmla="*/ 14298 w 15357"/>
              <a:gd name="connsiteY2" fmla="*/ 3417 h 10000"/>
              <a:gd name="connsiteX3" fmla="*/ 12488 w 15357"/>
              <a:gd name="connsiteY3" fmla="*/ 5012 h 10000"/>
              <a:gd name="connsiteX4" fmla="*/ 14291 w 15357"/>
              <a:gd name="connsiteY4" fmla="*/ 6591 h 10000"/>
              <a:gd name="connsiteX5" fmla="*/ 14291 w 15357"/>
              <a:gd name="connsiteY5" fmla="*/ 10000 h 10000"/>
              <a:gd name="connsiteX6" fmla="*/ 4298 w 15357"/>
              <a:gd name="connsiteY6" fmla="*/ 10000 h 10000"/>
              <a:gd name="connsiteX7" fmla="*/ 0 w 15357"/>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4298 w 14298"/>
              <a:gd name="connsiteY6" fmla="*/ 10000 h 10000"/>
              <a:gd name="connsiteX7" fmla="*/ 0 w 14298"/>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4298 w 14298"/>
              <a:gd name="connsiteY6" fmla="*/ 10000 h 10000"/>
              <a:gd name="connsiteX7" fmla="*/ 0 w 14298"/>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1 w 14298"/>
              <a:gd name="connsiteY6" fmla="*/ 10000 h 10000"/>
              <a:gd name="connsiteX7" fmla="*/ 0 w 14298"/>
              <a:gd name="connsiteY7" fmla="*/ 0 h 10000"/>
              <a:gd name="connsiteX0" fmla="*/ 0 w 14314"/>
              <a:gd name="connsiteY0" fmla="*/ 2501 h 12501"/>
              <a:gd name="connsiteX1" fmla="*/ 14314 w 14314"/>
              <a:gd name="connsiteY1" fmla="*/ 0 h 12501"/>
              <a:gd name="connsiteX2" fmla="*/ 14298 w 14314"/>
              <a:gd name="connsiteY2" fmla="*/ 5918 h 12501"/>
              <a:gd name="connsiteX3" fmla="*/ 12488 w 14314"/>
              <a:gd name="connsiteY3" fmla="*/ 7513 h 12501"/>
              <a:gd name="connsiteX4" fmla="*/ 14291 w 14314"/>
              <a:gd name="connsiteY4" fmla="*/ 9092 h 12501"/>
              <a:gd name="connsiteX5" fmla="*/ 14291 w 14314"/>
              <a:gd name="connsiteY5" fmla="*/ 12501 h 12501"/>
              <a:gd name="connsiteX6" fmla="*/ 1 w 14314"/>
              <a:gd name="connsiteY6" fmla="*/ 12501 h 12501"/>
              <a:gd name="connsiteX7" fmla="*/ 0 w 14314"/>
              <a:gd name="connsiteY7" fmla="*/ 2501 h 12501"/>
              <a:gd name="connsiteX0" fmla="*/ 0 w 14314"/>
              <a:gd name="connsiteY0" fmla="*/ 11 h 12501"/>
              <a:gd name="connsiteX1" fmla="*/ 14314 w 14314"/>
              <a:gd name="connsiteY1" fmla="*/ 0 h 12501"/>
              <a:gd name="connsiteX2" fmla="*/ 14298 w 14314"/>
              <a:gd name="connsiteY2" fmla="*/ 5918 h 12501"/>
              <a:gd name="connsiteX3" fmla="*/ 12488 w 14314"/>
              <a:gd name="connsiteY3" fmla="*/ 7513 h 12501"/>
              <a:gd name="connsiteX4" fmla="*/ 14291 w 14314"/>
              <a:gd name="connsiteY4" fmla="*/ 9092 h 12501"/>
              <a:gd name="connsiteX5" fmla="*/ 14291 w 14314"/>
              <a:gd name="connsiteY5" fmla="*/ 12501 h 12501"/>
              <a:gd name="connsiteX6" fmla="*/ 1 w 14314"/>
              <a:gd name="connsiteY6" fmla="*/ 12501 h 12501"/>
              <a:gd name="connsiteX7" fmla="*/ 0 w 14314"/>
              <a:gd name="connsiteY7" fmla="*/ 11 h 12501"/>
              <a:gd name="connsiteX0" fmla="*/ 0 w 14314"/>
              <a:gd name="connsiteY0" fmla="*/ 11 h 15182"/>
              <a:gd name="connsiteX1" fmla="*/ 14314 w 14314"/>
              <a:gd name="connsiteY1" fmla="*/ 0 h 15182"/>
              <a:gd name="connsiteX2" fmla="*/ 14298 w 14314"/>
              <a:gd name="connsiteY2" fmla="*/ 5918 h 15182"/>
              <a:gd name="connsiteX3" fmla="*/ 12488 w 14314"/>
              <a:gd name="connsiteY3" fmla="*/ 7513 h 15182"/>
              <a:gd name="connsiteX4" fmla="*/ 14291 w 14314"/>
              <a:gd name="connsiteY4" fmla="*/ 9092 h 15182"/>
              <a:gd name="connsiteX5" fmla="*/ 14291 w 14314"/>
              <a:gd name="connsiteY5" fmla="*/ 15182 h 15182"/>
              <a:gd name="connsiteX6" fmla="*/ 1 w 14314"/>
              <a:gd name="connsiteY6" fmla="*/ 12501 h 15182"/>
              <a:gd name="connsiteX7" fmla="*/ 0 w 14314"/>
              <a:gd name="connsiteY7" fmla="*/ 11 h 15182"/>
              <a:gd name="connsiteX0" fmla="*/ 15 w 14329"/>
              <a:gd name="connsiteY0" fmla="*/ 11 h 15182"/>
              <a:gd name="connsiteX1" fmla="*/ 14329 w 14329"/>
              <a:gd name="connsiteY1" fmla="*/ 0 h 15182"/>
              <a:gd name="connsiteX2" fmla="*/ 14313 w 14329"/>
              <a:gd name="connsiteY2" fmla="*/ 5918 h 15182"/>
              <a:gd name="connsiteX3" fmla="*/ 12503 w 14329"/>
              <a:gd name="connsiteY3" fmla="*/ 7513 h 15182"/>
              <a:gd name="connsiteX4" fmla="*/ 14306 w 14329"/>
              <a:gd name="connsiteY4" fmla="*/ 9092 h 15182"/>
              <a:gd name="connsiteX5" fmla="*/ 14306 w 14329"/>
              <a:gd name="connsiteY5" fmla="*/ 15182 h 15182"/>
              <a:gd name="connsiteX6" fmla="*/ 0 w 14329"/>
              <a:gd name="connsiteY6" fmla="*/ 15163 h 15182"/>
              <a:gd name="connsiteX7" fmla="*/ 15 w 14329"/>
              <a:gd name="connsiteY7" fmla="*/ 11 h 1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9" h="15182">
                <a:moveTo>
                  <a:pt x="15" y="11"/>
                </a:moveTo>
                <a:lnTo>
                  <a:pt x="14329" y="0"/>
                </a:lnTo>
                <a:cubicBezTo>
                  <a:pt x="14325" y="2077"/>
                  <a:pt x="14313" y="4299"/>
                  <a:pt x="14313" y="5918"/>
                </a:cubicBezTo>
                <a:cubicBezTo>
                  <a:pt x="13384" y="5617"/>
                  <a:pt x="12503" y="6398"/>
                  <a:pt x="12503" y="7513"/>
                </a:cubicBezTo>
                <a:cubicBezTo>
                  <a:pt x="12503" y="8612"/>
                  <a:pt x="13398" y="9401"/>
                  <a:pt x="14306" y="9092"/>
                </a:cubicBezTo>
                <a:lnTo>
                  <a:pt x="14306" y="15182"/>
                </a:lnTo>
                <a:lnTo>
                  <a:pt x="0" y="15163"/>
                </a:lnTo>
                <a:cubicBezTo>
                  <a:pt x="0" y="11830"/>
                  <a:pt x="15" y="3344"/>
                  <a:pt x="15" y="11"/>
                </a:cubicBezTo>
                <a:close/>
              </a:path>
            </a:pathLst>
          </a:custGeom>
          <a:gradFill flip="none" rotWithShape="1">
            <a:gsLst>
              <a:gs pos="100000">
                <a:schemeClr val="bg1">
                  <a:lumMod val="85000"/>
                </a:schemeClr>
              </a:gs>
              <a:gs pos="0">
                <a:schemeClr val="bg1">
                  <a:lumMod val="50000"/>
                </a:schemeClr>
              </a:gs>
            </a:gsLst>
            <a:lin ang="0" scaled="0"/>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32" name="TextBox 31"/>
          <p:cNvSpPr txBox="1"/>
          <p:nvPr/>
        </p:nvSpPr>
        <p:spPr>
          <a:xfrm>
            <a:off x="236598" y="1219096"/>
            <a:ext cx="4790423" cy="1754326"/>
          </a:xfrm>
          <a:prstGeom prst="rect">
            <a:avLst/>
          </a:prstGeom>
          <a:noFill/>
        </p:spPr>
        <p:txBody>
          <a:bodyPr wrap="square" rtlCol="0">
            <a:spAutoFit/>
            <a:scene3d>
              <a:camera prst="orthographicFront"/>
              <a:lightRig rig="threePt" dir="t"/>
            </a:scene3d>
            <a:sp3d extrusionH="57150">
              <a:bevelT w="38100" h="38100"/>
            </a:sp3d>
          </a:bodyPr>
          <a:lstStyle/>
          <a:p>
            <a:r>
              <a:rPr lang="en-US" sz="5400" b="1" dirty="0"/>
              <a:t>Professional Selling Events</a:t>
            </a:r>
            <a:endParaRPr lang="en-US" sz="5400" dirty="0"/>
          </a:p>
        </p:txBody>
      </p:sp>
      <p:sp>
        <p:nvSpPr>
          <p:cNvPr id="36" name="Freeform 10"/>
          <p:cNvSpPr>
            <a:spLocks/>
          </p:cNvSpPr>
          <p:nvPr/>
        </p:nvSpPr>
        <p:spPr bwMode="auto">
          <a:xfrm>
            <a:off x="-1919" y="-1806"/>
            <a:ext cx="4949862" cy="887566"/>
          </a:xfrm>
          <a:custGeom>
            <a:avLst/>
            <a:gdLst>
              <a:gd name="T0" fmla="*/ 0 w 2728"/>
              <a:gd name="T1" fmla="*/ 0 h 357"/>
              <a:gd name="T2" fmla="*/ 2728 w 2728"/>
              <a:gd name="T3" fmla="*/ 0 h 357"/>
              <a:gd name="T4" fmla="*/ 2728 w 2728"/>
              <a:gd name="T5" fmla="*/ 97 h 357"/>
              <a:gd name="T6" fmla="*/ 2620 w 2728"/>
              <a:gd name="T7" fmla="*/ 178 h 357"/>
              <a:gd name="T8" fmla="*/ 2728 w 2728"/>
              <a:gd name="T9" fmla="*/ 259 h 357"/>
              <a:gd name="T10" fmla="*/ 2728 w 2728"/>
              <a:gd name="T11" fmla="*/ 357 h 357"/>
              <a:gd name="T12" fmla="*/ 0 w 2728"/>
              <a:gd name="T13" fmla="*/ 357 h 357"/>
              <a:gd name="T14" fmla="*/ 0 w 2728"/>
              <a:gd name="T15" fmla="*/ 0 h 357"/>
              <a:gd name="connsiteX0" fmla="*/ 926 w 10672"/>
              <a:gd name="connsiteY0" fmla="*/ 201 h 10201"/>
              <a:gd name="connsiteX1" fmla="*/ 10000 w 10672"/>
              <a:gd name="connsiteY1" fmla="*/ 201 h 10201"/>
              <a:gd name="connsiteX2" fmla="*/ 10000 w 10672"/>
              <a:gd name="connsiteY2" fmla="*/ 2918 h 10201"/>
              <a:gd name="connsiteX3" fmla="*/ 9604 w 10672"/>
              <a:gd name="connsiteY3" fmla="*/ 5187 h 10201"/>
              <a:gd name="connsiteX4" fmla="*/ 10000 w 10672"/>
              <a:gd name="connsiteY4" fmla="*/ 7456 h 10201"/>
              <a:gd name="connsiteX5" fmla="*/ 10000 w 10672"/>
              <a:gd name="connsiteY5" fmla="*/ 10201 h 10201"/>
              <a:gd name="connsiteX6" fmla="*/ 0 w 10672"/>
              <a:gd name="connsiteY6" fmla="*/ 10201 h 10201"/>
              <a:gd name="connsiteX7" fmla="*/ 926 w 10672"/>
              <a:gd name="connsiteY7" fmla="*/ 201 h 10201"/>
              <a:gd name="connsiteX0" fmla="*/ 97 w 9843"/>
              <a:gd name="connsiteY0" fmla="*/ 201 h 10201"/>
              <a:gd name="connsiteX1" fmla="*/ 9171 w 9843"/>
              <a:gd name="connsiteY1" fmla="*/ 201 h 10201"/>
              <a:gd name="connsiteX2" fmla="*/ 9171 w 9843"/>
              <a:gd name="connsiteY2" fmla="*/ 2918 h 10201"/>
              <a:gd name="connsiteX3" fmla="*/ 8775 w 9843"/>
              <a:gd name="connsiteY3" fmla="*/ 5187 h 10201"/>
              <a:gd name="connsiteX4" fmla="*/ 9171 w 9843"/>
              <a:gd name="connsiteY4" fmla="*/ 7456 h 10201"/>
              <a:gd name="connsiteX5" fmla="*/ 9171 w 9843"/>
              <a:gd name="connsiteY5" fmla="*/ 10201 h 10201"/>
              <a:gd name="connsiteX6" fmla="*/ 35 w 9843"/>
              <a:gd name="connsiteY6" fmla="*/ 10201 h 10201"/>
              <a:gd name="connsiteX7" fmla="*/ 97 w 9843"/>
              <a:gd name="connsiteY7" fmla="*/ 201 h 10201"/>
              <a:gd name="connsiteX0" fmla="*/ 99 w 10013"/>
              <a:gd name="connsiteY0" fmla="*/ 0 h 9803"/>
              <a:gd name="connsiteX1" fmla="*/ 9317 w 10013"/>
              <a:gd name="connsiteY1" fmla="*/ 0 h 9803"/>
              <a:gd name="connsiteX2" fmla="*/ 9317 w 10013"/>
              <a:gd name="connsiteY2" fmla="*/ 2664 h 9803"/>
              <a:gd name="connsiteX3" fmla="*/ 8915 w 10013"/>
              <a:gd name="connsiteY3" fmla="*/ 4888 h 9803"/>
              <a:gd name="connsiteX4" fmla="*/ 9317 w 10013"/>
              <a:gd name="connsiteY4" fmla="*/ 7112 h 9803"/>
              <a:gd name="connsiteX5" fmla="*/ 9317 w 10013"/>
              <a:gd name="connsiteY5" fmla="*/ 9803 h 9803"/>
              <a:gd name="connsiteX6" fmla="*/ 36 w 10013"/>
              <a:gd name="connsiteY6" fmla="*/ 9803 h 9803"/>
              <a:gd name="connsiteX7" fmla="*/ 99 w 10013"/>
              <a:gd name="connsiteY7" fmla="*/ 0 h 9803"/>
              <a:gd name="connsiteX0" fmla="*/ 99 w 9305"/>
              <a:gd name="connsiteY0" fmla="*/ 0 h 10000"/>
              <a:gd name="connsiteX1" fmla="*/ 9305 w 9305"/>
              <a:gd name="connsiteY1" fmla="*/ 0 h 10000"/>
              <a:gd name="connsiteX2" fmla="*/ 9305 w 9305"/>
              <a:gd name="connsiteY2" fmla="*/ 2718 h 10000"/>
              <a:gd name="connsiteX3" fmla="*/ 8903 w 9305"/>
              <a:gd name="connsiteY3" fmla="*/ 4986 h 10000"/>
              <a:gd name="connsiteX4" fmla="*/ 9305 w 9305"/>
              <a:gd name="connsiteY4" fmla="*/ 7255 h 10000"/>
              <a:gd name="connsiteX5" fmla="*/ 9305 w 9305"/>
              <a:gd name="connsiteY5" fmla="*/ 10000 h 10000"/>
              <a:gd name="connsiteX6" fmla="*/ 36 w 9305"/>
              <a:gd name="connsiteY6" fmla="*/ 10000 h 10000"/>
              <a:gd name="connsiteX7" fmla="*/ 99 w 9305"/>
              <a:gd name="connsiteY7" fmla="*/ 0 h 10000"/>
              <a:gd name="connsiteX0" fmla="*/ 169 w 10063"/>
              <a:gd name="connsiteY0" fmla="*/ 0 h 10000"/>
              <a:gd name="connsiteX1" fmla="*/ 10063 w 10063"/>
              <a:gd name="connsiteY1" fmla="*/ 0 h 10000"/>
              <a:gd name="connsiteX2" fmla="*/ 10063 w 10063"/>
              <a:gd name="connsiteY2" fmla="*/ 2718 h 10000"/>
              <a:gd name="connsiteX3" fmla="*/ 9631 w 10063"/>
              <a:gd name="connsiteY3" fmla="*/ 4986 h 10000"/>
              <a:gd name="connsiteX4" fmla="*/ 10063 w 10063"/>
              <a:gd name="connsiteY4" fmla="*/ 7255 h 10000"/>
              <a:gd name="connsiteX5" fmla="*/ 10063 w 10063"/>
              <a:gd name="connsiteY5" fmla="*/ 10000 h 10000"/>
              <a:gd name="connsiteX6" fmla="*/ 102 w 10063"/>
              <a:gd name="connsiteY6" fmla="*/ 10000 h 10000"/>
              <a:gd name="connsiteX7" fmla="*/ 169 w 10063"/>
              <a:gd name="connsiteY7" fmla="*/ 0 h 10000"/>
              <a:gd name="connsiteX0" fmla="*/ 68 w 9962"/>
              <a:gd name="connsiteY0" fmla="*/ 0 h 10000"/>
              <a:gd name="connsiteX1" fmla="*/ 9962 w 9962"/>
              <a:gd name="connsiteY1" fmla="*/ 0 h 10000"/>
              <a:gd name="connsiteX2" fmla="*/ 9962 w 9962"/>
              <a:gd name="connsiteY2" fmla="*/ 2718 h 10000"/>
              <a:gd name="connsiteX3" fmla="*/ 9530 w 9962"/>
              <a:gd name="connsiteY3" fmla="*/ 4986 h 10000"/>
              <a:gd name="connsiteX4" fmla="*/ 9962 w 9962"/>
              <a:gd name="connsiteY4" fmla="*/ 7255 h 10000"/>
              <a:gd name="connsiteX5" fmla="*/ 9962 w 9962"/>
              <a:gd name="connsiteY5" fmla="*/ 10000 h 10000"/>
              <a:gd name="connsiteX6" fmla="*/ 1 w 9962"/>
              <a:gd name="connsiteY6" fmla="*/ 10000 h 10000"/>
              <a:gd name="connsiteX7" fmla="*/ 68 w 9962"/>
              <a:gd name="connsiteY7" fmla="*/ 0 h 10000"/>
              <a:gd name="connsiteX0" fmla="*/ 18 w 10000"/>
              <a:gd name="connsiteY0" fmla="*/ 0 h 10000"/>
              <a:gd name="connsiteX1" fmla="*/ 10000 w 10000"/>
              <a:gd name="connsiteY1" fmla="*/ 0 h 10000"/>
              <a:gd name="connsiteX2" fmla="*/ 10000 w 10000"/>
              <a:gd name="connsiteY2" fmla="*/ 2718 h 10000"/>
              <a:gd name="connsiteX3" fmla="*/ 9566 w 10000"/>
              <a:gd name="connsiteY3" fmla="*/ 4986 h 10000"/>
              <a:gd name="connsiteX4" fmla="*/ 10000 w 10000"/>
              <a:gd name="connsiteY4" fmla="*/ 7255 h 10000"/>
              <a:gd name="connsiteX5" fmla="*/ 10000 w 10000"/>
              <a:gd name="connsiteY5" fmla="*/ 10000 h 10000"/>
              <a:gd name="connsiteX6" fmla="*/ 1 w 10000"/>
              <a:gd name="connsiteY6" fmla="*/ 10000 h 10000"/>
              <a:gd name="connsiteX7" fmla="*/ 18 w 10000"/>
              <a:gd name="connsiteY7" fmla="*/ 0 h 10000"/>
              <a:gd name="connsiteX0" fmla="*/ 0 w 10011"/>
              <a:gd name="connsiteY0" fmla="*/ 0 h 10050"/>
              <a:gd name="connsiteX1" fmla="*/ 10011 w 10011"/>
              <a:gd name="connsiteY1" fmla="*/ 50 h 10050"/>
              <a:gd name="connsiteX2" fmla="*/ 10011 w 10011"/>
              <a:gd name="connsiteY2" fmla="*/ 2768 h 10050"/>
              <a:gd name="connsiteX3" fmla="*/ 9577 w 10011"/>
              <a:gd name="connsiteY3" fmla="*/ 5036 h 10050"/>
              <a:gd name="connsiteX4" fmla="*/ 10011 w 10011"/>
              <a:gd name="connsiteY4" fmla="*/ 7305 h 10050"/>
              <a:gd name="connsiteX5" fmla="*/ 10011 w 10011"/>
              <a:gd name="connsiteY5" fmla="*/ 10050 h 10050"/>
              <a:gd name="connsiteX6" fmla="*/ 12 w 10011"/>
              <a:gd name="connsiteY6" fmla="*/ 10050 h 10050"/>
              <a:gd name="connsiteX7" fmla="*/ 0 w 10011"/>
              <a:gd name="connsiteY7" fmla="*/ 0 h 10050"/>
              <a:gd name="connsiteX0" fmla="*/ 3 w 10000"/>
              <a:gd name="connsiteY0" fmla="*/ 0 h 10050"/>
              <a:gd name="connsiteX1" fmla="*/ 10000 w 10000"/>
              <a:gd name="connsiteY1" fmla="*/ 50 h 10050"/>
              <a:gd name="connsiteX2" fmla="*/ 10000 w 10000"/>
              <a:gd name="connsiteY2" fmla="*/ 2768 h 10050"/>
              <a:gd name="connsiteX3" fmla="*/ 9566 w 10000"/>
              <a:gd name="connsiteY3" fmla="*/ 5036 h 10050"/>
              <a:gd name="connsiteX4" fmla="*/ 10000 w 10000"/>
              <a:gd name="connsiteY4" fmla="*/ 7305 h 10050"/>
              <a:gd name="connsiteX5" fmla="*/ 10000 w 10000"/>
              <a:gd name="connsiteY5" fmla="*/ 10050 h 10050"/>
              <a:gd name="connsiteX6" fmla="*/ 1 w 10000"/>
              <a:gd name="connsiteY6" fmla="*/ 10050 h 10050"/>
              <a:gd name="connsiteX7" fmla="*/ 3 w 10000"/>
              <a:gd name="connsiteY7" fmla="*/ 0 h 10050"/>
              <a:gd name="connsiteX0" fmla="*/ 3 w 10000"/>
              <a:gd name="connsiteY0" fmla="*/ 0 h 10898"/>
              <a:gd name="connsiteX1" fmla="*/ 10000 w 10000"/>
              <a:gd name="connsiteY1" fmla="*/ 50 h 10898"/>
              <a:gd name="connsiteX2" fmla="*/ 10000 w 10000"/>
              <a:gd name="connsiteY2" fmla="*/ 2768 h 10898"/>
              <a:gd name="connsiteX3" fmla="*/ 9566 w 10000"/>
              <a:gd name="connsiteY3" fmla="*/ 5036 h 10898"/>
              <a:gd name="connsiteX4" fmla="*/ 10000 w 10000"/>
              <a:gd name="connsiteY4" fmla="*/ 7305 h 10898"/>
              <a:gd name="connsiteX5" fmla="*/ 10000 w 10000"/>
              <a:gd name="connsiteY5" fmla="*/ 10898 h 10898"/>
              <a:gd name="connsiteX6" fmla="*/ 1 w 10000"/>
              <a:gd name="connsiteY6" fmla="*/ 10050 h 10898"/>
              <a:gd name="connsiteX7" fmla="*/ 3 w 10000"/>
              <a:gd name="connsiteY7" fmla="*/ 0 h 10898"/>
              <a:gd name="connsiteX0" fmla="*/ 1 w 9998"/>
              <a:gd name="connsiteY0" fmla="*/ 0 h 10898"/>
              <a:gd name="connsiteX1" fmla="*/ 9998 w 9998"/>
              <a:gd name="connsiteY1" fmla="*/ 50 h 10898"/>
              <a:gd name="connsiteX2" fmla="*/ 9998 w 9998"/>
              <a:gd name="connsiteY2" fmla="*/ 2768 h 10898"/>
              <a:gd name="connsiteX3" fmla="*/ 9564 w 9998"/>
              <a:gd name="connsiteY3" fmla="*/ 5036 h 10898"/>
              <a:gd name="connsiteX4" fmla="*/ 9998 w 9998"/>
              <a:gd name="connsiteY4" fmla="*/ 7305 h 10898"/>
              <a:gd name="connsiteX5" fmla="*/ 9998 w 9998"/>
              <a:gd name="connsiteY5" fmla="*/ 10898 h 10898"/>
              <a:gd name="connsiteX6" fmla="*/ 7 w 9998"/>
              <a:gd name="connsiteY6" fmla="*/ 10686 h 10898"/>
              <a:gd name="connsiteX7" fmla="*/ 1 w 9998"/>
              <a:gd name="connsiteY7" fmla="*/ 0 h 10898"/>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02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805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854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03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52 h 10000"/>
              <a:gd name="connsiteX7" fmla="*/ 2 w 10001"/>
              <a:gd name="connsiteY7" fmla="*/ 0 h 10000"/>
              <a:gd name="connsiteX0" fmla="*/ 2 w 10001"/>
              <a:gd name="connsiteY0" fmla="*/ 818 h 10818"/>
              <a:gd name="connsiteX1" fmla="*/ 10001 w 10001"/>
              <a:gd name="connsiteY1" fmla="*/ 0 h 10818"/>
              <a:gd name="connsiteX2" fmla="*/ 10001 w 10001"/>
              <a:gd name="connsiteY2" fmla="*/ 3358 h 10818"/>
              <a:gd name="connsiteX3" fmla="*/ 9567 w 10001"/>
              <a:gd name="connsiteY3" fmla="*/ 5439 h 10818"/>
              <a:gd name="connsiteX4" fmla="*/ 10001 w 10001"/>
              <a:gd name="connsiteY4" fmla="*/ 7521 h 10818"/>
              <a:gd name="connsiteX5" fmla="*/ 10001 w 10001"/>
              <a:gd name="connsiteY5" fmla="*/ 10818 h 10818"/>
              <a:gd name="connsiteX6" fmla="*/ 0 w 10001"/>
              <a:gd name="connsiteY6" fmla="*/ 10770 h 10818"/>
              <a:gd name="connsiteX7" fmla="*/ 2 w 10001"/>
              <a:gd name="connsiteY7" fmla="*/ 818 h 10818"/>
              <a:gd name="connsiteX0" fmla="*/ 2 w 10001"/>
              <a:gd name="connsiteY0" fmla="*/ 5 h 10818"/>
              <a:gd name="connsiteX1" fmla="*/ 10001 w 10001"/>
              <a:gd name="connsiteY1" fmla="*/ 0 h 10818"/>
              <a:gd name="connsiteX2" fmla="*/ 10001 w 10001"/>
              <a:gd name="connsiteY2" fmla="*/ 3358 h 10818"/>
              <a:gd name="connsiteX3" fmla="*/ 9567 w 10001"/>
              <a:gd name="connsiteY3" fmla="*/ 5439 h 10818"/>
              <a:gd name="connsiteX4" fmla="*/ 10001 w 10001"/>
              <a:gd name="connsiteY4" fmla="*/ 7521 h 10818"/>
              <a:gd name="connsiteX5" fmla="*/ 10001 w 10001"/>
              <a:gd name="connsiteY5" fmla="*/ 10818 h 10818"/>
              <a:gd name="connsiteX6" fmla="*/ 0 w 10001"/>
              <a:gd name="connsiteY6" fmla="*/ 10770 h 10818"/>
              <a:gd name="connsiteX7" fmla="*/ 2 w 10001"/>
              <a:gd name="connsiteY7" fmla="*/ 5 h 10818"/>
              <a:gd name="connsiteX0" fmla="*/ 2 w 10001"/>
              <a:gd name="connsiteY0" fmla="*/ 5 h 10850"/>
              <a:gd name="connsiteX1" fmla="*/ 10001 w 10001"/>
              <a:gd name="connsiteY1" fmla="*/ 0 h 10850"/>
              <a:gd name="connsiteX2" fmla="*/ 10001 w 10001"/>
              <a:gd name="connsiteY2" fmla="*/ 3358 h 10850"/>
              <a:gd name="connsiteX3" fmla="*/ 9567 w 10001"/>
              <a:gd name="connsiteY3" fmla="*/ 5439 h 10850"/>
              <a:gd name="connsiteX4" fmla="*/ 10001 w 10001"/>
              <a:gd name="connsiteY4" fmla="*/ 7521 h 10850"/>
              <a:gd name="connsiteX5" fmla="*/ 9996 w 10001"/>
              <a:gd name="connsiteY5" fmla="*/ 10850 h 10850"/>
              <a:gd name="connsiteX6" fmla="*/ 0 w 10001"/>
              <a:gd name="connsiteY6" fmla="*/ 10770 h 10850"/>
              <a:gd name="connsiteX7" fmla="*/ 2 w 10001"/>
              <a:gd name="connsiteY7" fmla="*/ 5 h 10850"/>
              <a:gd name="connsiteX0" fmla="*/ 2 w 10001"/>
              <a:gd name="connsiteY0" fmla="*/ 5 h 10850"/>
              <a:gd name="connsiteX1" fmla="*/ 10001 w 10001"/>
              <a:gd name="connsiteY1" fmla="*/ 0 h 10850"/>
              <a:gd name="connsiteX2" fmla="*/ 10001 w 10001"/>
              <a:gd name="connsiteY2" fmla="*/ 3358 h 10850"/>
              <a:gd name="connsiteX3" fmla="*/ 9567 w 10001"/>
              <a:gd name="connsiteY3" fmla="*/ 5439 h 10850"/>
              <a:gd name="connsiteX4" fmla="*/ 10001 w 10001"/>
              <a:gd name="connsiteY4" fmla="*/ 7521 h 10850"/>
              <a:gd name="connsiteX5" fmla="*/ 9996 w 10001"/>
              <a:gd name="connsiteY5" fmla="*/ 10850 h 10850"/>
              <a:gd name="connsiteX6" fmla="*/ 0 w 10001"/>
              <a:gd name="connsiteY6" fmla="*/ 10835 h 10850"/>
              <a:gd name="connsiteX7" fmla="*/ 2 w 10001"/>
              <a:gd name="connsiteY7" fmla="*/ 5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 h="10850">
                <a:moveTo>
                  <a:pt x="2" y="5"/>
                </a:moveTo>
                <a:lnTo>
                  <a:pt x="10001" y="0"/>
                </a:lnTo>
                <a:lnTo>
                  <a:pt x="10001" y="3358"/>
                </a:lnTo>
                <a:cubicBezTo>
                  <a:pt x="9776" y="2972"/>
                  <a:pt x="9567" y="3999"/>
                  <a:pt x="9567" y="5439"/>
                </a:cubicBezTo>
                <a:cubicBezTo>
                  <a:pt x="9567" y="6879"/>
                  <a:pt x="9780" y="7906"/>
                  <a:pt x="10001" y="7521"/>
                </a:cubicBezTo>
                <a:cubicBezTo>
                  <a:pt x="9999" y="8631"/>
                  <a:pt x="9998" y="9740"/>
                  <a:pt x="9996" y="10850"/>
                </a:cubicBezTo>
                <a:lnTo>
                  <a:pt x="0" y="10835"/>
                </a:lnTo>
                <a:cubicBezTo>
                  <a:pt x="-2" y="7494"/>
                  <a:pt x="1" y="4120"/>
                  <a:pt x="2" y="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r>
              <a:rPr lang="en-US" sz="1350" dirty="0"/>
              <a:t> </a:t>
            </a:r>
          </a:p>
        </p:txBody>
      </p:sp>
      <p:sp>
        <p:nvSpPr>
          <p:cNvPr id="37" name="Freeform 11"/>
          <p:cNvSpPr>
            <a:spLocks/>
          </p:cNvSpPr>
          <p:nvPr/>
        </p:nvSpPr>
        <p:spPr bwMode="auto">
          <a:xfrm>
            <a:off x="4731837" y="9067"/>
            <a:ext cx="4390880" cy="864937"/>
          </a:xfrm>
          <a:custGeom>
            <a:avLst/>
            <a:gdLst>
              <a:gd name="T0" fmla="*/ 109 w 1979"/>
              <a:gd name="T1" fmla="*/ 245 h 357"/>
              <a:gd name="T2" fmla="*/ 75 w 1979"/>
              <a:gd name="T3" fmla="*/ 253 h 357"/>
              <a:gd name="T4" fmla="*/ 0 w 1979"/>
              <a:gd name="T5" fmla="*/ 178 h 357"/>
              <a:gd name="T6" fmla="*/ 75 w 1979"/>
              <a:gd name="T7" fmla="*/ 103 h 357"/>
              <a:gd name="T8" fmla="*/ 109 w 1979"/>
              <a:gd name="T9" fmla="*/ 111 h 357"/>
              <a:gd name="T10" fmla="*/ 109 w 1979"/>
              <a:gd name="T11" fmla="*/ 0 h 357"/>
              <a:gd name="T12" fmla="*/ 1979 w 1979"/>
              <a:gd name="T13" fmla="*/ 0 h 357"/>
              <a:gd name="T14" fmla="*/ 1979 w 1979"/>
              <a:gd name="T15" fmla="*/ 357 h 357"/>
              <a:gd name="T16" fmla="*/ 109 w 1979"/>
              <a:gd name="T17" fmla="*/ 357 h 357"/>
              <a:gd name="T18" fmla="*/ 109 w 1979"/>
              <a:gd name="T19" fmla="*/ 245 h 357"/>
              <a:gd name="connsiteX0" fmla="*/ 786 w 11409"/>
              <a:gd name="connsiteY0" fmla="*/ 7073 h 10210"/>
              <a:gd name="connsiteX1" fmla="*/ 614 w 11409"/>
              <a:gd name="connsiteY1" fmla="*/ 7297 h 10210"/>
              <a:gd name="connsiteX2" fmla="*/ 235 w 11409"/>
              <a:gd name="connsiteY2" fmla="*/ 5196 h 10210"/>
              <a:gd name="connsiteX3" fmla="*/ 614 w 11409"/>
              <a:gd name="connsiteY3" fmla="*/ 3095 h 10210"/>
              <a:gd name="connsiteX4" fmla="*/ 786 w 11409"/>
              <a:gd name="connsiteY4" fmla="*/ 3319 h 10210"/>
              <a:gd name="connsiteX5" fmla="*/ 786 w 11409"/>
              <a:gd name="connsiteY5" fmla="*/ 210 h 10210"/>
              <a:gd name="connsiteX6" fmla="*/ 11409 w 11409"/>
              <a:gd name="connsiteY6" fmla="*/ 271 h 10210"/>
              <a:gd name="connsiteX7" fmla="*/ 10235 w 11409"/>
              <a:gd name="connsiteY7" fmla="*/ 10210 h 10210"/>
              <a:gd name="connsiteX8" fmla="*/ 786 w 11409"/>
              <a:gd name="connsiteY8" fmla="*/ 10210 h 10210"/>
              <a:gd name="connsiteX9" fmla="*/ 786 w 11409"/>
              <a:gd name="connsiteY9" fmla="*/ 7073 h 10210"/>
              <a:gd name="connsiteX0" fmla="*/ 786 w 12199"/>
              <a:gd name="connsiteY0" fmla="*/ 7694 h 10892"/>
              <a:gd name="connsiteX1" fmla="*/ 614 w 12199"/>
              <a:gd name="connsiteY1" fmla="*/ 7918 h 10892"/>
              <a:gd name="connsiteX2" fmla="*/ 235 w 12199"/>
              <a:gd name="connsiteY2" fmla="*/ 5817 h 10892"/>
              <a:gd name="connsiteX3" fmla="*/ 614 w 12199"/>
              <a:gd name="connsiteY3" fmla="*/ 3716 h 10892"/>
              <a:gd name="connsiteX4" fmla="*/ 786 w 12199"/>
              <a:gd name="connsiteY4" fmla="*/ 3940 h 10892"/>
              <a:gd name="connsiteX5" fmla="*/ 786 w 12199"/>
              <a:gd name="connsiteY5" fmla="*/ 831 h 10892"/>
              <a:gd name="connsiteX6" fmla="*/ 11409 w 12199"/>
              <a:gd name="connsiteY6" fmla="*/ 892 h 10892"/>
              <a:gd name="connsiteX7" fmla="*/ 11420 w 12199"/>
              <a:gd name="connsiteY7" fmla="*/ 10892 h 10892"/>
              <a:gd name="connsiteX8" fmla="*/ 786 w 12199"/>
              <a:gd name="connsiteY8" fmla="*/ 10831 h 10892"/>
              <a:gd name="connsiteX9" fmla="*/ 786 w 12199"/>
              <a:gd name="connsiteY9" fmla="*/ 7694 h 10892"/>
              <a:gd name="connsiteX0" fmla="*/ 551 w 11964"/>
              <a:gd name="connsiteY0" fmla="*/ 7694 h 10892"/>
              <a:gd name="connsiteX1" fmla="*/ 379 w 11964"/>
              <a:gd name="connsiteY1" fmla="*/ 7918 h 10892"/>
              <a:gd name="connsiteX2" fmla="*/ 0 w 11964"/>
              <a:gd name="connsiteY2" fmla="*/ 5817 h 10892"/>
              <a:gd name="connsiteX3" fmla="*/ 379 w 11964"/>
              <a:gd name="connsiteY3" fmla="*/ 3716 h 10892"/>
              <a:gd name="connsiteX4" fmla="*/ 551 w 11964"/>
              <a:gd name="connsiteY4" fmla="*/ 3940 h 10892"/>
              <a:gd name="connsiteX5" fmla="*/ 551 w 11964"/>
              <a:gd name="connsiteY5" fmla="*/ 831 h 10892"/>
              <a:gd name="connsiteX6" fmla="*/ 11174 w 11964"/>
              <a:gd name="connsiteY6" fmla="*/ 892 h 10892"/>
              <a:gd name="connsiteX7" fmla="*/ 11185 w 11964"/>
              <a:gd name="connsiteY7" fmla="*/ 10892 h 10892"/>
              <a:gd name="connsiteX8" fmla="*/ 551 w 11964"/>
              <a:gd name="connsiteY8" fmla="*/ 10831 h 10892"/>
              <a:gd name="connsiteX9" fmla="*/ 551 w 11964"/>
              <a:gd name="connsiteY9" fmla="*/ 7694 h 10892"/>
              <a:gd name="connsiteX0" fmla="*/ 551 w 11964"/>
              <a:gd name="connsiteY0" fmla="*/ 7569 h 10767"/>
              <a:gd name="connsiteX1" fmla="*/ 379 w 11964"/>
              <a:gd name="connsiteY1" fmla="*/ 7793 h 10767"/>
              <a:gd name="connsiteX2" fmla="*/ 0 w 11964"/>
              <a:gd name="connsiteY2" fmla="*/ 5692 h 10767"/>
              <a:gd name="connsiteX3" fmla="*/ 379 w 11964"/>
              <a:gd name="connsiteY3" fmla="*/ 3591 h 10767"/>
              <a:gd name="connsiteX4" fmla="*/ 551 w 11964"/>
              <a:gd name="connsiteY4" fmla="*/ 3815 h 10767"/>
              <a:gd name="connsiteX5" fmla="*/ 551 w 11964"/>
              <a:gd name="connsiteY5" fmla="*/ 706 h 10767"/>
              <a:gd name="connsiteX6" fmla="*/ 11174 w 11964"/>
              <a:gd name="connsiteY6" fmla="*/ 767 h 10767"/>
              <a:gd name="connsiteX7" fmla="*/ 11185 w 11964"/>
              <a:gd name="connsiteY7" fmla="*/ 10767 h 10767"/>
              <a:gd name="connsiteX8" fmla="*/ 551 w 11964"/>
              <a:gd name="connsiteY8" fmla="*/ 10706 h 10767"/>
              <a:gd name="connsiteX9" fmla="*/ 551 w 11964"/>
              <a:gd name="connsiteY9" fmla="*/ 7569 h 10767"/>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74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69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74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74 w 11185"/>
              <a:gd name="connsiteY6" fmla="*/ 11 h 10011"/>
              <a:gd name="connsiteX7" fmla="*/ 11185 w 11185"/>
              <a:gd name="connsiteY7" fmla="*/ 10011 h 10011"/>
              <a:gd name="connsiteX8" fmla="*/ 551 w 11185"/>
              <a:gd name="connsiteY8" fmla="*/ 9950 h 10011"/>
              <a:gd name="connsiteX9" fmla="*/ 551 w 11185"/>
              <a:gd name="connsiteY9" fmla="*/ 6813 h 1001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74 w 11185"/>
              <a:gd name="connsiteY6" fmla="*/ 36 h 10011"/>
              <a:gd name="connsiteX7" fmla="*/ 11185 w 11185"/>
              <a:gd name="connsiteY7" fmla="*/ 10011 h 10011"/>
              <a:gd name="connsiteX8" fmla="*/ 551 w 11185"/>
              <a:gd name="connsiteY8" fmla="*/ 9950 h 10011"/>
              <a:gd name="connsiteX9" fmla="*/ 551 w 11185"/>
              <a:gd name="connsiteY9" fmla="*/ 6813 h 1001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65 w 11185"/>
              <a:gd name="connsiteY6" fmla="*/ 36 h 10011"/>
              <a:gd name="connsiteX7" fmla="*/ 11185 w 11185"/>
              <a:gd name="connsiteY7" fmla="*/ 10011 h 10011"/>
              <a:gd name="connsiteX8" fmla="*/ 551 w 11185"/>
              <a:gd name="connsiteY8" fmla="*/ 9950 h 10011"/>
              <a:gd name="connsiteX9" fmla="*/ 551 w 11185"/>
              <a:gd name="connsiteY9" fmla="*/ 6813 h 10011"/>
              <a:gd name="connsiteX0" fmla="*/ 551 w 11167"/>
              <a:gd name="connsiteY0" fmla="*/ 6813 h 10011"/>
              <a:gd name="connsiteX1" fmla="*/ 379 w 11167"/>
              <a:gd name="connsiteY1" fmla="*/ 7037 h 10011"/>
              <a:gd name="connsiteX2" fmla="*/ 0 w 11167"/>
              <a:gd name="connsiteY2" fmla="*/ 4936 h 10011"/>
              <a:gd name="connsiteX3" fmla="*/ 379 w 11167"/>
              <a:gd name="connsiteY3" fmla="*/ 2835 h 10011"/>
              <a:gd name="connsiteX4" fmla="*/ 551 w 11167"/>
              <a:gd name="connsiteY4" fmla="*/ 3059 h 10011"/>
              <a:gd name="connsiteX5" fmla="*/ 551 w 11167"/>
              <a:gd name="connsiteY5" fmla="*/ 0 h 10011"/>
              <a:gd name="connsiteX6" fmla="*/ 11165 w 11167"/>
              <a:gd name="connsiteY6" fmla="*/ 36 h 10011"/>
              <a:gd name="connsiteX7" fmla="*/ 11162 w 11167"/>
              <a:gd name="connsiteY7" fmla="*/ 10011 h 10011"/>
              <a:gd name="connsiteX8" fmla="*/ 551 w 11167"/>
              <a:gd name="connsiteY8" fmla="*/ 9950 h 10011"/>
              <a:gd name="connsiteX9" fmla="*/ 551 w 11167"/>
              <a:gd name="connsiteY9" fmla="*/ 6813 h 10011"/>
              <a:gd name="connsiteX0" fmla="*/ 551 w 11168"/>
              <a:gd name="connsiteY0" fmla="*/ 6813 h 10011"/>
              <a:gd name="connsiteX1" fmla="*/ 379 w 11168"/>
              <a:gd name="connsiteY1" fmla="*/ 7037 h 10011"/>
              <a:gd name="connsiteX2" fmla="*/ 0 w 11168"/>
              <a:gd name="connsiteY2" fmla="*/ 4936 h 10011"/>
              <a:gd name="connsiteX3" fmla="*/ 379 w 11168"/>
              <a:gd name="connsiteY3" fmla="*/ 2835 h 10011"/>
              <a:gd name="connsiteX4" fmla="*/ 551 w 11168"/>
              <a:gd name="connsiteY4" fmla="*/ 3059 h 10011"/>
              <a:gd name="connsiteX5" fmla="*/ 551 w 11168"/>
              <a:gd name="connsiteY5" fmla="*/ 0 h 10011"/>
              <a:gd name="connsiteX6" fmla="*/ 11165 w 11168"/>
              <a:gd name="connsiteY6" fmla="*/ 36 h 10011"/>
              <a:gd name="connsiteX7" fmla="*/ 11167 w 11168"/>
              <a:gd name="connsiteY7" fmla="*/ 10011 h 10011"/>
              <a:gd name="connsiteX8" fmla="*/ 551 w 11168"/>
              <a:gd name="connsiteY8" fmla="*/ 9950 h 10011"/>
              <a:gd name="connsiteX9" fmla="*/ 551 w 11168"/>
              <a:gd name="connsiteY9" fmla="*/ 6813 h 10011"/>
              <a:gd name="connsiteX0" fmla="*/ 551 w 11172"/>
              <a:gd name="connsiteY0" fmla="*/ 6813 h 10011"/>
              <a:gd name="connsiteX1" fmla="*/ 379 w 11172"/>
              <a:gd name="connsiteY1" fmla="*/ 7037 h 10011"/>
              <a:gd name="connsiteX2" fmla="*/ 0 w 11172"/>
              <a:gd name="connsiteY2" fmla="*/ 4936 h 10011"/>
              <a:gd name="connsiteX3" fmla="*/ 379 w 11172"/>
              <a:gd name="connsiteY3" fmla="*/ 2835 h 10011"/>
              <a:gd name="connsiteX4" fmla="*/ 551 w 11172"/>
              <a:gd name="connsiteY4" fmla="*/ 3059 h 10011"/>
              <a:gd name="connsiteX5" fmla="*/ 551 w 11172"/>
              <a:gd name="connsiteY5" fmla="*/ 0 h 10011"/>
              <a:gd name="connsiteX6" fmla="*/ 11165 w 11172"/>
              <a:gd name="connsiteY6" fmla="*/ 36 h 10011"/>
              <a:gd name="connsiteX7" fmla="*/ 11172 w 11172"/>
              <a:gd name="connsiteY7" fmla="*/ 10011 h 10011"/>
              <a:gd name="connsiteX8" fmla="*/ 551 w 11172"/>
              <a:gd name="connsiteY8" fmla="*/ 9950 h 10011"/>
              <a:gd name="connsiteX9" fmla="*/ 551 w 11172"/>
              <a:gd name="connsiteY9" fmla="*/ 6813 h 10011"/>
              <a:gd name="connsiteX0" fmla="*/ 551 w 11172"/>
              <a:gd name="connsiteY0" fmla="*/ 6813 h 10832"/>
              <a:gd name="connsiteX1" fmla="*/ 379 w 11172"/>
              <a:gd name="connsiteY1" fmla="*/ 7037 h 10832"/>
              <a:gd name="connsiteX2" fmla="*/ 0 w 11172"/>
              <a:gd name="connsiteY2" fmla="*/ 4936 h 10832"/>
              <a:gd name="connsiteX3" fmla="*/ 379 w 11172"/>
              <a:gd name="connsiteY3" fmla="*/ 2835 h 10832"/>
              <a:gd name="connsiteX4" fmla="*/ 551 w 11172"/>
              <a:gd name="connsiteY4" fmla="*/ 3059 h 10832"/>
              <a:gd name="connsiteX5" fmla="*/ 551 w 11172"/>
              <a:gd name="connsiteY5" fmla="*/ 0 h 10832"/>
              <a:gd name="connsiteX6" fmla="*/ 11165 w 11172"/>
              <a:gd name="connsiteY6" fmla="*/ 36 h 10832"/>
              <a:gd name="connsiteX7" fmla="*/ 11172 w 11172"/>
              <a:gd name="connsiteY7" fmla="*/ 10011 h 10832"/>
              <a:gd name="connsiteX8" fmla="*/ 551 w 11172"/>
              <a:gd name="connsiteY8" fmla="*/ 10832 h 10832"/>
              <a:gd name="connsiteX9" fmla="*/ 551 w 11172"/>
              <a:gd name="connsiteY9" fmla="*/ 6813 h 10832"/>
              <a:gd name="connsiteX0" fmla="*/ 551 w 11167"/>
              <a:gd name="connsiteY0" fmla="*/ 6813 h 11048"/>
              <a:gd name="connsiteX1" fmla="*/ 379 w 11167"/>
              <a:gd name="connsiteY1" fmla="*/ 7037 h 11048"/>
              <a:gd name="connsiteX2" fmla="*/ 0 w 11167"/>
              <a:gd name="connsiteY2" fmla="*/ 4936 h 11048"/>
              <a:gd name="connsiteX3" fmla="*/ 379 w 11167"/>
              <a:gd name="connsiteY3" fmla="*/ 2835 h 11048"/>
              <a:gd name="connsiteX4" fmla="*/ 551 w 11167"/>
              <a:gd name="connsiteY4" fmla="*/ 3059 h 11048"/>
              <a:gd name="connsiteX5" fmla="*/ 551 w 11167"/>
              <a:gd name="connsiteY5" fmla="*/ 0 h 11048"/>
              <a:gd name="connsiteX6" fmla="*/ 11165 w 11167"/>
              <a:gd name="connsiteY6" fmla="*/ 36 h 11048"/>
              <a:gd name="connsiteX7" fmla="*/ 11162 w 11167"/>
              <a:gd name="connsiteY7" fmla="*/ 11048 h 11048"/>
              <a:gd name="connsiteX8" fmla="*/ 551 w 11167"/>
              <a:gd name="connsiteY8" fmla="*/ 10832 h 11048"/>
              <a:gd name="connsiteX9" fmla="*/ 551 w 11167"/>
              <a:gd name="connsiteY9" fmla="*/ 6813 h 11048"/>
              <a:gd name="connsiteX0" fmla="*/ 551 w 11167"/>
              <a:gd name="connsiteY0" fmla="*/ 6813 h 10944"/>
              <a:gd name="connsiteX1" fmla="*/ 379 w 11167"/>
              <a:gd name="connsiteY1" fmla="*/ 7037 h 10944"/>
              <a:gd name="connsiteX2" fmla="*/ 0 w 11167"/>
              <a:gd name="connsiteY2" fmla="*/ 4936 h 10944"/>
              <a:gd name="connsiteX3" fmla="*/ 379 w 11167"/>
              <a:gd name="connsiteY3" fmla="*/ 2835 h 10944"/>
              <a:gd name="connsiteX4" fmla="*/ 551 w 11167"/>
              <a:gd name="connsiteY4" fmla="*/ 3059 h 10944"/>
              <a:gd name="connsiteX5" fmla="*/ 551 w 11167"/>
              <a:gd name="connsiteY5" fmla="*/ 0 h 10944"/>
              <a:gd name="connsiteX6" fmla="*/ 11165 w 11167"/>
              <a:gd name="connsiteY6" fmla="*/ 36 h 10944"/>
              <a:gd name="connsiteX7" fmla="*/ 11162 w 11167"/>
              <a:gd name="connsiteY7" fmla="*/ 10944 h 10944"/>
              <a:gd name="connsiteX8" fmla="*/ 551 w 11167"/>
              <a:gd name="connsiteY8" fmla="*/ 10832 h 10944"/>
              <a:gd name="connsiteX9" fmla="*/ 551 w 11167"/>
              <a:gd name="connsiteY9" fmla="*/ 6813 h 10944"/>
              <a:gd name="connsiteX0" fmla="*/ 551 w 11167"/>
              <a:gd name="connsiteY0" fmla="*/ 6813 h 10892"/>
              <a:gd name="connsiteX1" fmla="*/ 379 w 11167"/>
              <a:gd name="connsiteY1" fmla="*/ 7037 h 10892"/>
              <a:gd name="connsiteX2" fmla="*/ 0 w 11167"/>
              <a:gd name="connsiteY2" fmla="*/ 4936 h 10892"/>
              <a:gd name="connsiteX3" fmla="*/ 379 w 11167"/>
              <a:gd name="connsiteY3" fmla="*/ 2835 h 10892"/>
              <a:gd name="connsiteX4" fmla="*/ 551 w 11167"/>
              <a:gd name="connsiteY4" fmla="*/ 3059 h 10892"/>
              <a:gd name="connsiteX5" fmla="*/ 551 w 11167"/>
              <a:gd name="connsiteY5" fmla="*/ 0 h 10892"/>
              <a:gd name="connsiteX6" fmla="*/ 11165 w 11167"/>
              <a:gd name="connsiteY6" fmla="*/ 36 h 10892"/>
              <a:gd name="connsiteX7" fmla="*/ 11162 w 11167"/>
              <a:gd name="connsiteY7" fmla="*/ 10892 h 10892"/>
              <a:gd name="connsiteX8" fmla="*/ 551 w 11167"/>
              <a:gd name="connsiteY8" fmla="*/ 10832 h 10892"/>
              <a:gd name="connsiteX9" fmla="*/ 551 w 11167"/>
              <a:gd name="connsiteY9" fmla="*/ 6813 h 10892"/>
              <a:gd name="connsiteX0" fmla="*/ 551 w 11167"/>
              <a:gd name="connsiteY0" fmla="*/ 6813 h 10832"/>
              <a:gd name="connsiteX1" fmla="*/ 379 w 11167"/>
              <a:gd name="connsiteY1" fmla="*/ 7037 h 10832"/>
              <a:gd name="connsiteX2" fmla="*/ 0 w 11167"/>
              <a:gd name="connsiteY2" fmla="*/ 4936 h 10832"/>
              <a:gd name="connsiteX3" fmla="*/ 379 w 11167"/>
              <a:gd name="connsiteY3" fmla="*/ 2835 h 10832"/>
              <a:gd name="connsiteX4" fmla="*/ 551 w 11167"/>
              <a:gd name="connsiteY4" fmla="*/ 3059 h 10832"/>
              <a:gd name="connsiteX5" fmla="*/ 551 w 11167"/>
              <a:gd name="connsiteY5" fmla="*/ 0 h 10832"/>
              <a:gd name="connsiteX6" fmla="*/ 11165 w 11167"/>
              <a:gd name="connsiteY6" fmla="*/ 36 h 10832"/>
              <a:gd name="connsiteX7" fmla="*/ 11162 w 11167"/>
              <a:gd name="connsiteY7" fmla="*/ 10736 h 10832"/>
              <a:gd name="connsiteX8" fmla="*/ 551 w 11167"/>
              <a:gd name="connsiteY8" fmla="*/ 10832 h 10832"/>
              <a:gd name="connsiteX9" fmla="*/ 551 w 11167"/>
              <a:gd name="connsiteY9" fmla="*/ 6813 h 10832"/>
              <a:gd name="connsiteX0" fmla="*/ 551 w 11172"/>
              <a:gd name="connsiteY0" fmla="*/ 6813 h 10840"/>
              <a:gd name="connsiteX1" fmla="*/ 379 w 11172"/>
              <a:gd name="connsiteY1" fmla="*/ 7037 h 10840"/>
              <a:gd name="connsiteX2" fmla="*/ 0 w 11172"/>
              <a:gd name="connsiteY2" fmla="*/ 4936 h 10840"/>
              <a:gd name="connsiteX3" fmla="*/ 379 w 11172"/>
              <a:gd name="connsiteY3" fmla="*/ 2835 h 10840"/>
              <a:gd name="connsiteX4" fmla="*/ 551 w 11172"/>
              <a:gd name="connsiteY4" fmla="*/ 3059 h 10840"/>
              <a:gd name="connsiteX5" fmla="*/ 551 w 11172"/>
              <a:gd name="connsiteY5" fmla="*/ 0 h 10840"/>
              <a:gd name="connsiteX6" fmla="*/ 11165 w 11172"/>
              <a:gd name="connsiteY6" fmla="*/ 36 h 10840"/>
              <a:gd name="connsiteX7" fmla="*/ 11172 w 11172"/>
              <a:gd name="connsiteY7" fmla="*/ 10840 h 10840"/>
              <a:gd name="connsiteX8" fmla="*/ 551 w 11172"/>
              <a:gd name="connsiteY8" fmla="*/ 10832 h 10840"/>
              <a:gd name="connsiteX9" fmla="*/ 551 w 11172"/>
              <a:gd name="connsiteY9" fmla="*/ 6813 h 10840"/>
              <a:gd name="connsiteX0" fmla="*/ 551 w 11172"/>
              <a:gd name="connsiteY0" fmla="*/ 7751 h 11778"/>
              <a:gd name="connsiteX1" fmla="*/ 379 w 11172"/>
              <a:gd name="connsiteY1" fmla="*/ 7975 h 11778"/>
              <a:gd name="connsiteX2" fmla="*/ 0 w 11172"/>
              <a:gd name="connsiteY2" fmla="*/ 5874 h 11778"/>
              <a:gd name="connsiteX3" fmla="*/ 379 w 11172"/>
              <a:gd name="connsiteY3" fmla="*/ 3773 h 11778"/>
              <a:gd name="connsiteX4" fmla="*/ 551 w 11172"/>
              <a:gd name="connsiteY4" fmla="*/ 3997 h 11778"/>
              <a:gd name="connsiteX5" fmla="*/ 551 w 11172"/>
              <a:gd name="connsiteY5" fmla="*/ 0 h 11778"/>
              <a:gd name="connsiteX6" fmla="*/ 11165 w 11172"/>
              <a:gd name="connsiteY6" fmla="*/ 974 h 11778"/>
              <a:gd name="connsiteX7" fmla="*/ 11172 w 11172"/>
              <a:gd name="connsiteY7" fmla="*/ 11778 h 11778"/>
              <a:gd name="connsiteX8" fmla="*/ 551 w 11172"/>
              <a:gd name="connsiteY8" fmla="*/ 11770 h 11778"/>
              <a:gd name="connsiteX9" fmla="*/ 551 w 11172"/>
              <a:gd name="connsiteY9" fmla="*/ 7751 h 11778"/>
              <a:gd name="connsiteX0" fmla="*/ 551 w 11172"/>
              <a:gd name="connsiteY0" fmla="*/ 7751 h 11778"/>
              <a:gd name="connsiteX1" fmla="*/ 379 w 11172"/>
              <a:gd name="connsiteY1" fmla="*/ 7975 h 11778"/>
              <a:gd name="connsiteX2" fmla="*/ 0 w 11172"/>
              <a:gd name="connsiteY2" fmla="*/ 5874 h 11778"/>
              <a:gd name="connsiteX3" fmla="*/ 379 w 11172"/>
              <a:gd name="connsiteY3" fmla="*/ 3773 h 11778"/>
              <a:gd name="connsiteX4" fmla="*/ 551 w 11172"/>
              <a:gd name="connsiteY4" fmla="*/ 3997 h 11778"/>
              <a:gd name="connsiteX5" fmla="*/ 551 w 11172"/>
              <a:gd name="connsiteY5" fmla="*/ 0 h 11778"/>
              <a:gd name="connsiteX6" fmla="*/ 11165 w 11172"/>
              <a:gd name="connsiteY6" fmla="*/ 36 h 11778"/>
              <a:gd name="connsiteX7" fmla="*/ 11172 w 11172"/>
              <a:gd name="connsiteY7" fmla="*/ 11778 h 11778"/>
              <a:gd name="connsiteX8" fmla="*/ 551 w 11172"/>
              <a:gd name="connsiteY8" fmla="*/ 11770 h 11778"/>
              <a:gd name="connsiteX9" fmla="*/ 551 w 11172"/>
              <a:gd name="connsiteY9" fmla="*/ 7751 h 1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72" h="11778">
                <a:moveTo>
                  <a:pt x="551" y="7751"/>
                </a:moveTo>
                <a:cubicBezTo>
                  <a:pt x="500" y="7891"/>
                  <a:pt x="440" y="7975"/>
                  <a:pt x="379" y="7975"/>
                </a:cubicBezTo>
                <a:cubicBezTo>
                  <a:pt x="167" y="7975"/>
                  <a:pt x="0" y="7050"/>
                  <a:pt x="0" y="5874"/>
                </a:cubicBezTo>
                <a:cubicBezTo>
                  <a:pt x="0" y="4726"/>
                  <a:pt x="167" y="3773"/>
                  <a:pt x="379" y="3773"/>
                </a:cubicBezTo>
                <a:cubicBezTo>
                  <a:pt x="440" y="3773"/>
                  <a:pt x="500" y="3857"/>
                  <a:pt x="551" y="3997"/>
                </a:cubicBezTo>
                <a:cubicBezTo>
                  <a:pt x="551" y="888"/>
                  <a:pt x="549" y="1753"/>
                  <a:pt x="551" y="0"/>
                </a:cubicBezTo>
                <a:lnTo>
                  <a:pt x="11165" y="36"/>
                </a:lnTo>
                <a:cubicBezTo>
                  <a:pt x="11171" y="4782"/>
                  <a:pt x="11172" y="11778"/>
                  <a:pt x="11172" y="11778"/>
                </a:cubicBezTo>
                <a:lnTo>
                  <a:pt x="551" y="11770"/>
                </a:lnTo>
                <a:lnTo>
                  <a:pt x="551" y="7751"/>
                </a:lnTo>
                <a:close/>
              </a:path>
            </a:pathLst>
          </a:custGeom>
          <a:solidFill>
            <a:schemeClr val="accent1">
              <a:lumMod val="20000"/>
              <a:lumOff val="80000"/>
            </a:schemeClr>
          </a:solidFill>
          <a:ln w="38100">
            <a:solidFill>
              <a:schemeClr val="accent6">
                <a:lumMod val="75000"/>
              </a:schemeClr>
            </a:solidFill>
          </a:ln>
        </p:spPr>
        <p:txBody>
          <a:bodyPr vert="horz" wrap="square" lIns="68580" tIns="34290" rIns="68580" bIns="34290" numCol="1" anchor="t" anchorCtr="0" compatLnSpc="1">
            <a:prstTxWarp prst="textNoShape">
              <a:avLst/>
            </a:prstTxWarp>
          </a:bodyPr>
          <a:lstStyle/>
          <a:p>
            <a:endParaRPr lang="en-US" sz="1350" dirty="0">
              <a:solidFill>
                <a:srgbClr val="006600"/>
              </a:solidFill>
            </a:endParaRPr>
          </a:p>
        </p:txBody>
      </p:sp>
      <p:sp>
        <p:nvSpPr>
          <p:cNvPr id="48" name="AutoShape 26"/>
          <p:cNvSpPr>
            <a:spLocks noChangeAspect="1" noChangeArrowheads="1" noTextEdit="1"/>
          </p:cNvSpPr>
          <p:nvPr/>
        </p:nvSpPr>
        <p:spPr bwMode="auto">
          <a:xfrm flipH="1">
            <a:off x="2631810" y="4814514"/>
            <a:ext cx="2863975" cy="115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9" name="Freeform 28"/>
          <p:cNvSpPr>
            <a:spLocks/>
          </p:cNvSpPr>
          <p:nvPr/>
        </p:nvSpPr>
        <p:spPr bwMode="auto">
          <a:xfrm flipH="1">
            <a:off x="3986429" y="5608906"/>
            <a:ext cx="5157569" cy="1251561"/>
          </a:xfrm>
          <a:custGeom>
            <a:avLst/>
            <a:gdLst>
              <a:gd name="T0" fmla="*/ 0 w 1442"/>
              <a:gd name="T1" fmla="*/ 0 h 1229"/>
              <a:gd name="T2" fmla="*/ 1442 w 1442"/>
              <a:gd name="T3" fmla="*/ 1 h 1229"/>
              <a:gd name="T4" fmla="*/ 1442 w 1442"/>
              <a:gd name="T5" fmla="*/ 420 h 1229"/>
              <a:gd name="T6" fmla="*/ 1181 w 1442"/>
              <a:gd name="T7" fmla="*/ 616 h 1229"/>
              <a:gd name="T8" fmla="*/ 1441 w 1442"/>
              <a:gd name="T9" fmla="*/ 810 h 1229"/>
              <a:gd name="T10" fmla="*/ 1441 w 1442"/>
              <a:gd name="T11" fmla="*/ 1229 h 1229"/>
              <a:gd name="T12" fmla="*/ 0 w 1442"/>
              <a:gd name="T13" fmla="*/ 1229 h 1229"/>
              <a:gd name="T14" fmla="*/ 0 w 1442"/>
              <a:gd name="T15" fmla="*/ 0 h 1229"/>
              <a:gd name="connsiteX0" fmla="*/ 0 w 38508"/>
              <a:gd name="connsiteY0" fmla="*/ 347 h 10201"/>
              <a:gd name="connsiteX1" fmla="*/ 35853 w 38508"/>
              <a:gd name="connsiteY1" fmla="*/ 209 h 10201"/>
              <a:gd name="connsiteX2" fmla="*/ 35853 w 38508"/>
              <a:gd name="connsiteY2" fmla="*/ 3618 h 10201"/>
              <a:gd name="connsiteX3" fmla="*/ 34043 w 38508"/>
              <a:gd name="connsiteY3" fmla="*/ 5213 h 10201"/>
              <a:gd name="connsiteX4" fmla="*/ 35846 w 38508"/>
              <a:gd name="connsiteY4" fmla="*/ 6792 h 10201"/>
              <a:gd name="connsiteX5" fmla="*/ 35846 w 38508"/>
              <a:gd name="connsiteY5" fmla="*/ 10201 h 10201"/>
              <a:gd name="connsiteX6" fmla="*/ 25853 w 38508"/>
              <a:gd name="connsiteY6" fmla="*/ 10201 h 10201"/>
              <a:gd name="connsiteX7" fmla="*/ 0 w 38508"/>
              <a:gd name="connsiteY7" fmla="*/ 347 h 10201"/>
              <a:gd name="connsiteX0" fmla="*/ 0 w 38603"/>
              <a:gd name="connsiteY0" fmla="*/ 139 h 9993"/>
              <a:gd name="connsiteX1" fmla="*/ 35853 w 38603"/>
              <a:gd name="connsiteY1" fmla="*/ 1 h 9993"/>
              <a:gd name="connsiteX2" fmla="*/ 35853 w 38603"/>
              <a:gd name="connsiteY2" fmla="*/ 3410 h 9993"/>
              <a:gd name="connsiteX3" fmla="*/ 34043 w 38603"/>
              <a:gd name="connsiteY3" fmla="*/ 5005 h 9993"/>
              <a:gd name="connsiteX4" fmla="*/ 35846 w 38603"/>
              <a:gd name="connsiteY4" fmla="*/ 6584 h 9993"/>
              <a:gd name="connsiteX5" fmla="*/ 35846 w 38603"/>
              <a:gd name="connsiteY5" fmla="*/ 9993 h 9993"/>
              <a:gd name="connsiteX6" fmla="*/ 25853 w 38603"/>
              <a:gd name="connsiteY6" fmla="*/ 9993 h 9993"/>
              <a:gd name="connsiteX7" fmla="*/ 0 w 38603"/>
              <a:gd name="connsiteY7" fmla="*/ 139 h 9993"/>
              <a:gd name="connsiteX0" fmla="*/ 0 w 9289"/>
              <a:gd name="connsiteY0" fmla="*/ 138 h 9999"/>
              <a:gd name="connsiteX1" fmla="*/ 9288 w 9289"/>
              <a:gd name="connsiteY1" fmla="*/ 0 h 9999"/>
              <a:gd name="connsiteX2" fmla="*/ 9288 w 9289"/>
              <a:gd name="connsiteY2" fmla="*/ 3411 h 9999"/>
              <a:gd name="connsiteX3" fmla="*/ 8819 w 9289"/>
              <a:gd name="connsiteY3" fmla="*/ 5008 h 9999"/>
              <a:gd name="connsiteX4" fmla="*/ 9286 w 9289"/>
              <a:gd name="connsiteY4" fmla="*/ 6588 h 9999"/>
              <a:gd name="connsiteX5" fmla="*/ 9286 w 9289"/>
              <a:gd name="connsiteY5" fmla="*/ 9999 h 9999"/>
              <a:gd name="connsiteX6" fmla="*/ 6697 w 9289"/>
              <a:gd name="connsiteY6" fmla="*/ 9999 h 9999"/>
              <a:gd name="connsiteX7" fmla="*/ 0 w 9289"/>
              <a:gd name="connsiteY7" fmla="*/ 138 h 9999"/>
              <a:gd name="connsiteX0" fmla="*/ 0 w 10000"/>
              <a:gd name="connsiteY0" fmla="*/ 138 h 10073"/>
              <a:gd name="connsiteX1" fmla="*/ 9999 w 10000"/>
              <a:gd name="connsiteY1" fmla="*/ 0 h 10073"/>
              <a:gd name="connsiteX2" fmla="*/ 9999 w 10000"/>
              <a:gd name="connsiteY2" fmla="*/ 3411 h 10073"/>
              <a:gd name="connsiteX3" fmla="*/ 9494 w 10000"/>
              <a:gd name="connsiteY3" fmla="*/ 5009 h 10073"/>
              <a:gd name="connsiteX4" fmla="*/ 9997 w 10000"/>
              <a:gd name="connsiteY4" fmla="*/ 6589 h 10073"/>
              <a:gd name="connsiteX5" fmla="*/ 9997 w 10000"/>
              <a:gd name="connsiteY5" fmla="*/ 10000 h 10073"/>
              <a:gd name="connsiteX6" fmla="*/ 8 w 10000"/>
              <a:gd name="connsiteY6" fmla="*/ 10073 h 10073"/>
              <a:gd name="connsiteX7" fmla="*/ 0 w 10000"/>
              <a:gd name="connsiteY7" fmla="*/ 138 h 10073"/>
              <a:gd name="connsiteX0" fmla="*/ 0 w 10000"/>
              <a:gd name="connsiteY0" fmla="*/ 138 h 10000"/>
              <a:gd name="connsiteX1" fmla="*/ 9999 w 10000"/>
              <a:gd name="connsiteY1" fmla="*/ 0 h 10000"/>
              <a:gd name="connsiteX2" fmla="*/ 9999 w 10000"/>
              <a:gd name="connsiteY2" fmla="*/ 3411 h 10000"/>
              <a:gd name="connsiteX3" fmla="*/ 9494 w 10000"/>
              <a:gd name="connsiteY3" fmla="*/ 5009 h 10000"/>
              <a:gd name="connsiteX4" fmla="*/ 9997 w 10000"/>
              <a:gd name="connsiteY4" fmla="*/ 6589 h 10000"/>
              <a:gd name="connsiteX5" fmla="*/ 9997 w 10000"/>
              <a:gd name="connsiteY5" fmla="*/ 10000 h 10000"/>
              <a:gd name="connsiteX6" fmla="*/ 0 w 10000"/>
              <a:gd name="connsiteY6" fmla="*/ 9963 h 10000"/>
              <a:gd name="connsiteX7" fmla="*/ 0 w 10000"/>
              <a:gd name="connsiteY7" fmla="*/ 138 h 10000"/>
              <a:gd name="connsiteX0" fmla="*/ 8 w 10008"/>
              <a:gd name="connsiteY0" fmla="*/ 138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138 h 10000"/>
              <a:gd name="connsiteX0" fmla="*/ 8 w 10008"/>
              <a:gd name="connsiteY0" fmla="*/ 101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101 h 10000"/>
              <a:gd name="connsiteX0" fmla="*/ 8 w 10008"/>
              <a:gd name="connsiteY0" fmla="*/ 64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64 h 10000"/>
              <a:gd name="connsiteX0" fmla="*/ 8 w 10008"/>
              <a:gd name="connsiteY0" fmla="*/ 46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46 h 10000"/>
              <a:gd name="connsiteX0" fmla="*/ 8 w 10008"/>
              <a:gd name="connsiteY0" fmla="*/ 480 h 10434"/>
              <a:gd name="connsiteX1" fmla="*/ 10007 w 10008"/>
              <a:gd name="connsiteY1" fmla="*/ 0 h 10434"/>
              <a:gd name="connsiteX2" fmla="*/ 10007 w 10008"/>
              <a:gd name="connsiteY2" fmla="*/ 3845 h 10434"/>
              <a:gd name="connsiteX3" fmla="*/ 9502 w 10008"/>
              <a:gd name="connsiteY3" fmla="*/ 5443 h 10434"/>
              <a:gd name="connsiteX4" fmla="*/ 10005 w 10008"/>
              <a:gd name="connsiteY4" fmla="*/ 7023 h 10434"/>
              <a:gd name="connsiteX5" fmla="*/ 10005 w 10008"/>
              <a:gd name="connsiteY5" fmla="*/ 10434 h 10434"/>
              <a:gd name="connsiteX6" fmla="*/ 0 w 10008"/>
              <a:gd name="connsiteY6" fmla="*/ 10397 h 10434"/>
              <a:gd name="connsiteX7" fmla="*/ 8 w 10008"/>
              <a:gd name="connsiteY7" fmla="*/ 480 h 10434"/>
              <a:gd name="connsiteX0" fmla="*/ 8 w 10008"/>
              <a:gd name="connsiteY0" fmla="*/ 0 h 10467"/>
              <a:gd name="connsiteX1" fmla="*/ 10007 w 10008"/>
              <a:gd name="connsiteY1" fmla="*/ 33 h 10467"/>
              <a:gd name="connsiteX2" fmla="*/ 10007 w 10008"/>
              <a:gd name="connsiteY2" fmla="*/ 3878 h 10467"/>
              <a:gd name="connsiteX3" fmla="*/ 9502 w 10008"/>
              <a:gd name="connsiteY3" fmla="*/ 5476 h 10467"/>
              <a:gd name="connsiteX4" fmla="*/ 10005 w 10008"/>
              <a:gd name="connsiteY4" fmla="*/ 7056 h 10467"/>
              <a:gd name="connsiteX5" fmla="*/ 10005 w 10008"/>
              <a:gd name="connsiteY5" fmla="*/ 10467 h 10467"/>
              <a:gd name="connsiteX6" fmla="*/ 0 w 10008"/>
              <a:gd name="connsiteY6" fmla="*/ 10430 h 10467"/>
              <a:gd name="connsiteX7" fmla="*/ 8 w 10008"/>
              <a:gd name="connsiteY7" fmla="*/ 0 h 10467"/>
              <a:gd name="connsiteX0" fmla="*/ 26 w 10008"/>
              <a:gd name="connsiteY0" fmla="*/ 0 h 10467"/>
              <a:gd name="connsiteX1" fmla="*/ 10007 w 10008"/>
              <a:gd name="connsiteY1" fmla="*/ 33 h 10467"/>
              <a:gd name="connsiteX2" fmla="*/ 10007 w 10008"/>
              <a:gd name="connsiteY2" fmla="*/ 3878 h 10467"/>
              <a:gd name="connsiteX3" fmla="*/ 9502 w 10008"/>
              <a:gd name="connsiteY3" fmla="*/ 5476 h 10467"/>
              <a:gd name="connsiteX4" fmla="*/ 10005 w 10008"/>
              <a:gd name="connsiteY4" fmla="*/ 7056 h 10467"/>
              <a:gd name="connsiteX5" fmla="*/ 10005 w 10008"/>
              <a:gd name="connsiteY5" fmla="*/ 10467 h 10467"/>
              <a:gd name="connsiteX6" fmla="*/ 0 w 10008"/>
              <a:gd name="connsiteY6" fmla="*/ 10430 h 10467"/>
              <a:gd name="connsiteX7" fmla="*/ 26 w 10008"/>
              <a:gd name="connsiteY7" fmla="*/ 0 h 10467"/>
              <a:gd name="connsiteX0" fmla="*/ 0 w 9982"/>
              <a:gd name="connsiteY0" fmla="*/ 0 h 10467"/>
              <a:gd name="connsiteX1" fmla="*/ 9981 w 9982"/>
              <a:gd name="connsiteY1" fmla="*/ 33 h 10467"/>
              <a:gd name="connsiteX2" fmla="*/ 9981 w 9982"/>
              <a:gd name="connsiteY2" fmla="*/ 3878 h 10467"/>
              <a:gd name="connsiteX3" fmla="*/ 9476 w 9982"/>
              <a:gd name="connsiteY3" fmla="*/ 5476 h 10467"/>
              <a:gd name="connsiteX4" fmla="*/ 9979 w 9982"/>
              <a:gd name="connsiteY4" fmla="*/ 7056 h 10467"/>
              <a:gd name="connsiteX5" fmla="*/ 9979 w 9982"/>
              <a:gd name="connsiteY5" fmla="*/ 10467 h 10467"/>
              <a:gd name="connsiteX6" fmla="*/ 10 w 9982"/>
              <a:gd name="connsiteY6" fmla="*/ 10430 h 10467"/>
              <a:gd name="connsiteX7" fmla="*/ 0 w 9982"/>
              <a:gd name="connsiteY7" fmla="*/ 0 h 10467"/>
              <a:gd name="connsiteX0" fmla="*/ 0 w 9991"/>
              <a:gd name="connsiteY0" fmla="*/ 0 h 10000"/>
              <a:gd name="connsiteX1" fmla="*/ 9990 w 9991"/>
              <a:gd name="connsiteY1" fmla="*/ 32 h 10000"/>
              <a:gd name="connsiteX2" fmla="*/ 9990 w 9991"/>
              <a:gd name="connsiteY2" fmla="*/ 3705 h 10000"/>
              <a:gd name="connsiteX3" fmla="*/ 9484 w 9991"/>
              <a:gd name="connsiteY3" fmla="*/ 5232 h 10000"/>
              <a:gd name="connsiteX4" fmla="*/ 9988 w 9991"/>
              <a:gd name="connsiteY4" fmla="*/ 6741 h 10000"/>
              <a:gd name="connsiteX5" fmla="*/ 9988 w 9991"/>
              <a:gd name="connsiteY5" fmla="*/ 10000 h 10000"/>
              <a:gd name="connsiteX6" fmla="*/ 1 w 9991"/>
              <a:gd name="connsiteY6" fmla="*/ 9965 h 10000"/>
              <a:gd name="connsiteX7" fmla="*/ 0 w 9991"/>
              <a:gd name="connsiteY7" fmla="*/ 0 h 10000"/>
              <a:gd name="connsiteX0" fmla="*/ 0 w 10000"/>
              <a:gd name="connsiteY0" fmla="*/ 0 h 10038"/>
              <a:gd name="connsiteX1" fmla="*/ 9999 w 10000"/>
              <a:gd name="connsiteY1" fmla="*/ 70 h 10038"/>
              <a:gd name="connsiteX2" fmla="*/ 9999 w 10000"/>
              <a:gd name="connsiteY2" fmla="*/ 3743 h 10038"/>
              <a:gd name="connsiteX3" fmla="*/ 9493 w 10000"/>
              <a:gd name="connsiteY3" fmla="*/ 5270 h 10038"/>
              <a:gd name="connsiteX4" fmla="*/ 9997 w 10000"/>
              <a:gd name="connsiteY4" fmla="*/ 6779 h 10038"/>
              <a:gd name="connsiteX5" fmla="*/ 9997 w 10000"/>
              <a:gd name="connsiteY5" fmla="*/ 10038 h 10038"/>
              <a:gd name="connsiteX6" fmla="*/ 1 w 10000"/>
              <a:gd name="connsiteY6" fmla="*/ 10003 h 10038"/>
              <a:gd name="connsiteX7" fmla="*/ 0 w 10000"/>
              <a:gd name="connsiteY7" fmla="*/ 0 h 10038"/>
              <a:gd name="connsiteX0" fmla="*/ 0 w 10000"/>
              <a:gd name="connsiteY0" fmla="*/ 0 h 10000"/>
              <a:gd name="connsiteX1" fmla="*/ 9999 w 10000"/>
              <a:gd name="connsiteY1" fmla="*/ 32 h 10000"/>
              <a:gd name="connsiteX2" fmla="*/ 9999 w 10000"/>
              <a:gd name="connsiteY2" fmla="*/ 3705 h 10000"/>
              <a:gd name="connsiteX3" fmla="*/ 9493 w 10000"/>
              <a:gd name="connsiteY3" fmla="*/ 5232 h 10000"/>
              <a:gd name="connsiteX4" fmla="*/ 9997 w 10000"/>
              <a:gd name="connsiteY4" fmla="*/ 6741 h 10000"/>
              <a:gd name="connsiteX5" fmla="*/ 9997 w 10000"/>
              <a:gd name="connsiteY5" fmla="*/ 10000 h 10000"/>
              <a:gd name="connsiteX6" fmla="*/ 1 w 10000"/>
              <a:gd name="connsiteY6" fmla="*/ 9965 h 10000"/>
              <a:gd name="connsiteX7" fmla="*/ 0 w 10000"/>
              <a:gd name="connsiteY7" fmla="*/ 0 h 10000"/>
              <a:gd name="connsiteX0" fmla="*/ 0 w 10000"/>
              <a:gd name="connsiteY0" fmla="*/ 0 h 10410"/>
              <a:gd name="connsiteX1" fmla="*/ 9999 w 10000"/>
              <a:gd name="connsiteY1" fmla="*/ 32 h 10410"/>
              <a:gd name="connsiteX2" fmla="*/ 9999 w 10000"/>
              <a:gd name="connsiteY2" fmla="*/ 3705 h 10410"/>
              <a:gd name="connsiteX3" fmla="*/ 9493 w 10000"/>
              <a:gd name="connsiteY3" fmla="*/ 5232 h 10410"/>
              <a:gd name="connsiteX4" fmla="*/ 9997 w 10000"/>
              <a:gd name="connsiteY4" fmla="*/ 6741 h 10410"/>
              <a:gd name="connsiteX5" fmla="*/ 9997 w 10000"/>
              <a:gd name="connsiteY5" fmla="*/ 10410 h 10410"/>
              <a:gd name="connsiteX6" fmla="*/ 1 w 10000"/>
              <a:gd name="connsiteY6" fmla="*/ 9965 h 10410"/>
              <a:gd name="connsiteX7" fmla="*/ 0 w 10000"/>
              <a:gd name="connsiteY7" fmla="*/ 0 h 10410"/>
              <a:gd name="connsiteX0" fmla="*/ 0 w 10000"/>
              <a:gd name="connsiteY0" fmla="*/ 0 h 10410"/>
              <a:gd name="connsiteX1" fmla="*/ 9999 w 10000"/>
              <a:gd name="connsiteY1" fmla="*/ 32 h 10410"/>
              <a:gd name="connsiteX2" fmla="*/ 9999 w 10000"/>
              <a:gd name="connsiteY2" fmla="*/ 3705 h 10410"/>
              <a:gd name="connsiteX3" fmla="*/ 9493 w 10000"/>
              <a:gd name="connsiteY3" fmla="*/ 5232 h 10410"/>
              <a:gd name="connsiteX4" fmla="*/ 9997 w 10000"/>
              <a:gd name="connsiteY4" fmla="*/ 6741 h 10410"/>
              <a:gd name="connsiteX5" fmla="*/ 9997 w 10000"/>
              <a:gd name="connsiteY5" fmla="*/ 10410 h 10410"/>
              <a:gd name="connsiteX6" fmla="*/ 1 w 10000"/>
              <a:gd name="connsiteY6" fmla="*/ 10404 h 10410"/>
              <a:gd name="connsiteX7" fmla="*/ 0 w 10000"/>
              <a:gd name="connsiteY7" fmla="*/ 0 h 1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410">
                <a:moveTo>
                  <a:pt x="0" y="0"/>
                </a:moveTo>
                <a:lnTo>
                  <a:pt x="9999" y="32"/>
                </a:lnTo>
                <a:cubicBezTo>
                  <a:pt x="10002" y="1601"/>
                  <a:pt x="9999" y="2157"/>
                  <a:pt x="9999" y="3705"/>
                </a:cubicBezTo>
                <a:cubicBezTo>
                  <a:pt x="9739" y="3417"/>
                  <a:pt x="9493" y="4165"/>
                  <a:pt x="9493" y="5232"/>
                </a:cubicBezTo>
                <a:cubicBezTo>
                  <a:pt x="9493" y="6282"/>
                  <a:pt x="9744" y="7036"/>
                  <a:pt x="9997" y="6741"/>
                </a:cubicBezTo>
                <a:lnTo>
                  <a:pt x="9997" y="10410"/>
                </a:lnTo>
                <a:lnTo>
                  <a:pt x="1" y="10404"/>
                </a:lnTo>
                <a:cubicBezTo>
                  <a:pt x="-2" y="7239"/>
                  <a:pt x="3" y="3164"/>
                  <a:pt x="0" y="0"/>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50" name="Freeform 29"/>
          <p:cNvSpPr>
            <a:spLocks/>
          </p:cNvSpPr>
          <p:nvPr/>
        </p:nvSpPr>
        <p:spPr bwMode="auto">
          <a:xfrm flipH="1">
            <a:off x="-108712" y="5619371"/>
            <a:ext cx="4394310" cy="1254958"/>
          </a:xfrm>
          <a:custGeom>
            <a:avLst/>
            <a:gdLst>
              <a:gd name="T0" fmla="*/ 264 w 1712"/>
              <a:gd name="T1" fmla="*/ 777 h 1228"/>
              <a:gd name="T2" fmla="*/ 182 w 1712"/>
              <a:gd name="T3" fmla="*/ 797 h 1228"/>
              <a:gd name="T4" fmla="*/ 0 w 1712"/>
              <a:gd name="T5" fmla="*/ 615 h 1228"/>
              <a:gd name="T6" fmla="*/ 182 w 1712"/>
              <a:gd name="T7" fmla="*/ 434 h 1228"/>
              <a:gd name="T8" fmla="*/ 265 w 1712"/>
              <a:gd name="T9" fmla="*/ 453 h 1228"/>
              <a:gd name="T10" fmla="*/ 264 w 1712"/>
              <a:gd name="T11" fmla="*/ 0 h 1228"/>
              <a:gd name="T12" fmla="*/ 1712 w 1712"/>
              <a:gd name="T13" fmla="*/ 0 h 1228"/>
              <a:gd name="T14" fmla="*/ 1712 w 1712"/>
              <a:gd name="T15" fmla="*/ 1228 h 1228"/>
              <a:gd name="T16" fmla="*/ 264 w 1712"/>
              <a:gd name="T17" fmla="*/ 1228 h 1228"/>
              <a:gd name="T18" fmla="*/ 264 w 1712"/>
              <a:gd name="T19" fmla="*/ 777 h 1228"/>
              <a:gd name="connsiteX0" fmla="*/ 1786 w 25919"/>
              <a:gd name="connsiteY0" fmla="*/ 6606 h 10279"/>
              <a:gd name="connsiteX1" fmla="*/ 1307 w 25919"/>
              <a:gd name="connsiteY1" fmla="*/ 6769 h 10279"/>
              <a:gd name="connsiteX2" fmla="*/ 244 w 25919"/>
              <a:gd name="connsiteY2" fmla="*/ 5287 h 10279"/>
              <a:gd name="connsiteX3" fmla="*/ 1307 w 25919"/>
              <a:gd name="connsiteY3" fmla="*/ 3813 h 10279"/>
              <a:gd name="connsiteX4" fmla="*/ 1792 w 25919"/>
              <a:gd name="connsiteY4" fmla="*/ 3968 h 10279"/>
              <a:gd name="connsiteX5" fmla="*/ 1786 w 25919"/>
              <a:gd name="connsiteY5" fmla="*/ 279 h 10279"/>
              <a:gd name="connsiteX6" fmla="*/ 25919 w 25919"/>
              <a:gd name="connsiteY6" fmla="*/ 260 h 10279"/>
              <a:gd name="connsiteX7" fmla="*/ 10244 w 25919"/>
              <a:gd name="connsiteY7" fmla="*/ 10279 h 10279"/>
              <a:gd name="connsiteX8" fmla="*/ 1786 w 25919"/>
              <a:gd name="connsiteY8" fmla="*/ 10279 h 10279"/>
              <a:gd name="connsiteX9" fmla="*/ 1786 w 25919"/>
              <a:gd name="connsiteY9" fmla="*/ 6606 h 10279"/>
              <a:gd name="connsiteX0" fmla="*/ 1786 w 27702"/>
              <a:gd name="connsiteY0" fmla="*/ 7240 h 10950"/>
              <a:gd name="connsiteX1" fmla="*/ 1307 w 27702"/>
              <a:gd name="connsiteY1" fmla="*/ 7403 h 10950"/>
              <a:gd name="connsiteX2" fmla="*/ 244 w 27702"/>
              <a:gd name="connsiteY2" fmla="*/ 5921 h 10950"/>
              <a:gd name="connsiteX3" fmla="*/ 1307 w 27702"/>
              <a:gd name="connsiteY3" fmla="*/ 4447 h 10950"/>
              <a:gd name="connsiteX4" fmla="*/ 1792 w 27702"/>
              <a:gd name="connsiteY4" fmla="*/ 4602 h 10950"/>
              <a:gd name="connsiteX5" fmla="*/ 1786 w 27702"/>
              <a:gd name="connsiteY5" fmla="*/ 913 h 10950"/>
              <a:gd name="connsiteX6" fmla="*/ 25919 w 27702"/>
              <a:gd name="connsiteY6" fmla="*/ 894 h 10950"/>
              <a:gd name="connsiteX7" fmla="*/ 25905 w 27702"/>
              <a:gd name="connsiteY7" fmla="*/ 10950 h 10950"/>
              <a:gd name="connsiteX8" fmla="*/ 1786 w 27702"/>
              <a:gd name="connsiteY8" fmla="*/ 10913 h 10950"/>
              <a:gd name="connsiteX9" fmla="*/ 1786 w 27702"/>
              <a:gd name="connsiteY9" fmla="*/ 7240 h 10950"/>
              <a:gd name="connsiteX0" fmla="*/ 1786 w 27702"/>
              <a:gd name="connsiteY0" fmla="*/ 6631 h 10341"/>
              <a:gd name="connsiteX1" fmla="*/ 1307 w 27702"/>
              <a:gd name="connsiteY1" fmla="*/ 6794 h 10341"/>
              <a:gd name="connsiteX2" fmla="*/ 244 w 27702"/>
              <a:gd name="connsiteY2" fmla="*/ 5312 h 10341"/>
              <a:gd name="connsiteX3" fmla="*/ 1307 w 27702"/>
              <a:gd name="connsiteY3" fmla="*/ 3838 h 10341"/>
              <a:gd name="connsiteX4" fmla="*/ 1792 w 27702"/>
              <a:gd name="connsiteY4" fmla="*/ 3993 h 10341"/>
              <a:gd name="connsiteX5" fmla="*/ 1786 w 27702"/>
              <a:gd name="connsiteY5" fmla="*/ 304 h 10341"/>
              <a:gd name="connsiteX6" fmla="*/ 25919 w 27702"/>
              <a:gd name="connsiteY6" fmla="*/ 285 h 10341"/>
              <a:gd name="connsiteX7" fmla="*/ 25905 w 27702"/>
              <a:gd name="connsiteY7" fmla="*/ 10341 h 10341"/>
              <a:gd name="connsiteX8" fmla="*/ 1786 w 27702"/>
              <a:gd name="connsiteY8" fmla="*/ 10304 h 10341"/>
              <a:gd name="connsiteX9" fmla="*/ 1786 w 27702"/>
              <a:gd name="connsiteY9" fmla="*/ 6631 h 10341"/>
              <a:gd name="connsiteX0" fmla="*/ 1873 w 27789"/>
              <a:gd name="connsiteY0" fmla="*/ 6346 h 10056"/>
              <a:gd name="connsiteX1" fmla="*/ 1394 w 27789"/>
              <a:gd name="connsiteY1" fmla="*/ 6509 h 10056"/>
              <a:gd name="connsiteX2" fmla="*/ 331 w 27789"/>
              <a:gd name="connsiteY2" fmla="*/ 5027 h 10056"/>
              <a:gd name="connsiteX3" fmla="*/ 1394 w 27789"/>
              <a:gd name="connsiteY3" fmla="*/ 3553 h 10056"/>
              <a:gd name="connsiteX4" fmla="*/ 1879 w 27789"/>
              <a:gd name="connsiteY4" fmla="*/ 3708 h 10056"/>
              <a:gd name="connsiteX5" fmla="*/ 1873 w 27789"/>
              <a:gd name="connsiteY5" fmla="*/ 19 h 10056"/>
              <a:gd name="connsiteX6" fmla="*/ 26006 w 27789"/>
              <a:gd name="connsiteY6" fmla="*/ 0 h 10056"/>
              <a:gd name="connsiteX7" fmla="*/ 25992 w 27789"/>
              <a:gd name="connsiteY7" fmla="*/ 10056 h 10056"/>
              <a:gd name="connsiteX8" fmla="*/ 1873 w 27789"/>
              <a:gd name="connsiteY8" fmla="*/ 10019 h 10056"/>
              <a:gd name="connsiteX9" fmla="*/ 1873 w 27789"/>
              <a:gd name="connsiteY9" fmla="*/ 6346 h 10056"/>
              <a:gd name="connsiteX0" fmla="*/ 1542 w 27458"/>
              <a:gd name="connsiteY0" fmla="*/ 6346 h 10056"/>
              <a:gd name="connsiteX1" fmla="*/ 1063 w 27458"/>
              <a:gd name="connsiteY1" fmla="*/ 6509 h 10056"/>
              <a:gd name="connsiteX2" fmla="*/ 0 w 27458"/>
              <a:gd name="connsiteY2" fmla="*/ 5027 h 10056"/>
              <a:gd name="connsiteX3" fmla="*/ 1063 w 27458"/>
              <a:gd name="connsiteY3" fmla="*/ 3553 h 10056"/>
              <a:gd name="connsiteX4" fmla="*/ 1548 w 27458"/>
              <a:gd name="connsiteY4" fmla="*/ 3708 h 10056"/>
              <a:gd name="connsiteX5" fmla="*/ 1542 w 27458"/>
              <a:gd name="connsiteY5" fmla="*/ 19 h 10056"/>
              <a:gd name="connsiteX6" fmla="*/ 25675 w 27458"/>
              <a:gd name="connsiteY6" fmla="*/ 0 h 10056"/>
              <a:gd name="connsiteX7" fmla="*/ 25661 w 27458"/>
              <a:gd name="connsiteY7" fmla="*/ 10056 h 10056"/>
              <a:gd name="connsiteX8" fmla="*/ 1542 w 27458"/>
              <a:gd name="connsiteY8" fmla="*/ 10019 h 10056"/>
              <a:gd name="connsiteX9" fmla="*/ 1542 w 27458"/>
              <a:gd name="connsiteY9" fmla="*/ 6346 h 10056"/>
              <a:gd name="connsiteX0" fmla="*/ 1542 w 27458"/>
              <a:gd name="connsiteY0" fmla="*/ 6346 h 10056"/>
              <a:gd name="connsiteX1" fmla="*/ 1063 w 27458"/>
              <a:gd name="connsiteY1" fmla="*/ 6509 h 10056"/>
              <a:gd name="connsiteX2" fmla="*/ 0 w 27458"/>
              <a:gd name="connsiteY2" fmla="*/ 5027 h 10056"/>
              <a:gd name="connsiteX3" fmla="*/ 1063 w 27458"/>
              <a:gd name="connsiteY3" fmla="*/ 3553 h 10056"/>
              <a:gd name="connsiteX4" fmla="*/ 1548 w 27458"/>
              <a:gd name="connsiteY4" fmla="*/ 3708 h 10056"/>
              <a:gd name="connsiteX5" fmla="*/ 1555 w 27458"/>
              <a:gd name="connsiteY5" fmla="*/ 56 h 10056"/>
              <a:gd name="connsiteX6" fmla="*/ 25675 w 27458"/>
              <a:gd name="connsiteY6" fmla="*/ 0 h 10056"/>
              <a:gd name="connsiteX7" fmla="*/ 25661 w 27458"/>
              <a:gd name="connsiteY7" fmla="*/ 10056 h 10056"/>
              <a:gd name="connsiteX8" fmla="*/ 1542 w 27458"/>
              <a:gd name="connsiteY8" fmla="*/ 10019 h 10056"/>
              <a:gd name="connsiteX9" fmla="*/ 1542 w 27458"/>
              <a:gd name="connsiteY9" fmla="*/ 6346 h 10056"/>
              <a:gd name="connsiteX0" fmla="*/ 1542 w 27458"/>
              <a:gd name="connsiteY0" fmla="*/ 6290 h 10000"/>
              <a:gd name="connsiteX1" fmla="*/ 1063 w 27458"/>
              <a:gd name="connsiteY1" fmla="*/ 6453 h 10000"/>
              <a:gd name="connsiteX2" fmla="*/ 0 w 27458"/>
              <a:gd name="connsiteY2" fmla="*/ 4971 h 10000"/>
              <a:gd name="connsiteX3" fmla="*/ 1063 w 27458"/>
              <a:gd name="connsiteY3" fmla="*/ 3497 h 10000"/>
              <a:gd name="connsiteX4" fmla="*/ 1548 w 27458"/>
              <a:gd name="connsiteY4" fmla="*/ 3652 h 10000"/>
              <a:gd name="connsiteX5" fmla="*/ 1555 w 27458"/>
              <a:gd name="connsiteY5" fmla="*/ 0 h 10000"/>
              <a:gd name="connsiteX6" fmla="*/ 25675 w 27458"/>
              <a:gd name="connsiteY6" fmla="*/ 55 h 10000"/>
              <a:gd name="connsiteX7" fmla="*/ 25661 w 27458"/>
              <a:gd name="connsiteY7" fmla="*/ 10000 h 10000"/>
              <a:gd name="connsiteX8" fmla="*/ 1542 w 27458"/>
              <a:gd name="connsiteY8" fmla="*/ 9963 h 10000"/>
              <a:gd name="connsiteX9" fmla="*/ 1542 w 27458"/>
              <a:gd name="connsiteY9" fmla="*/ 6290 h 10000"/>
              <a:gd name="connsiteX0" fmla="*/ 1542 w 25675"/>
              <a:gd name="connsiteY0" fmla="*/ 6290 h 10000"/>
              <a:gd name="connsiteX1" fmla="*/ 1063 w 25675"/>
              <a:gd name="connsiteY1" fmla="*/ 6453 h 10000"/>
              <a:gd name="connsiteX2" fmla="*/ 0 w 25675"/>
              <a:gd name="connsiteY2" fmla="*/ 4971 h 10000"/>
              <a:gd name="connsiteX3" fmla="*/ 1063 w 25675"/>
              <a:gd name="connsiteY3" fmla="*/ 3497 h 10000"/>
              <a:gd name="connsiteX4" fmla="*/ 1548 w 25675"/>
              <a:gd name="connsiteY4" fmla="*/ 3652 h 10000"/>
              <a:gd name="connsiteX5" fmla="*/ 1555 w 25675"/>
              <a:gd name="connsiteY5" fmla="*/ 0 h 10000"/>
              <a:gd name="connsiteX6" fmla="*/ 25675 w 25675"/>
              <a:gd name="connsiteY6" fmla="*/ 55 h 10000"/>
              <a:gd name="connsiteX7" fmla="*/ 25661 w 25675"/>
              <a:gd name="connsiteY7" fmla="*/ 10000 h 10000"/>
              <a:gd name="connsiteX8" fmla="*/ 1542 w 25675"/>
              <a:gd name="connsiteY8" fmla="*/ 9963 h 10000"/>
              <a:gd name="connsiteX9" fmla="*/ 1542 w 25675"/>
              <a:gd name="connsiteY9" fmla="*/ 6290 h 10000"/>
              <a:gd name="connsiteX0" fmla="*/ 1542 w 25675"/>
              <a:gd name="connsiteY0" fmla="*/ 6290 h 10000"/>
              <a:gd name="connsiteX1" fmla="*/ 1063 w 25675"/>
              <a:gd name="connsiteY1" fmla="*/ 6453 h 10000"/>
              <a:gd name="connsiteX2" fmla="*/ 0 w 25675"/>
              <a:gd name="connsiteY2" fmla="*/ 4971 h 10000"/>
              <a:gd name="connsiteX3" fmla="*/ 1063 w 25675"/>
              <a:gd name="connsiteY3" fmla="*/ 3497 h 10000"/>
              <a:gd name="connsiteX4" fmla="*/ 1548 w 25675"/>
              <a:gd name="connsiteY4" fmla="*/ 3652 h 10000"/>
              <a:gd name="connsiteX5" fmla="*/ 1555 w 25675"/>
              <a:gd name="connsiteY5" fmla="*/ 0 h 10000"/>
              <a:gd name="connsiteX6" fmla="*/ 25675 w 25675"/>
              <a:gd name="connsiteY6" fmla="*/ 55 h 10000"/>
              <a:gd name="connsiteX7" fmla="*/ 25661 w 25675"/>
              <a:gd name="connsiteY7" fmla="*/ 10000 h 10000"/>
              <a:gd name="connsiteX8" fmla="*/ 1542 w 25675"/>
              <a:gd name="connsiteY8" fmla="*/ 9963 h 10000"/>
              <a:gd name="connsiteX9" fmla="*/ 1542 w 25675"/>
              <a:gd name="connsiteY9" fmla="*/ 6290 h 10000"/>
              <a:gd name="connsiteX0" fmla="*/ 1542 w 25675"/>
              <a:gd name="connsiteY0" fmla="*/ 6724 h 10434"/>
              <a:gd name="connsiteX1" fmla="*/ 1063 w 25675"/>
              <a:gd name="connsiteY1" fmla="*/ 6887 h 10434"/>
              <a:gd name="connsiteX2" fmla="*/ 0 w 25675"/>
              <a:gd name="connsiteY2" fmla="*/ 5405 h 10434"/>
              <a:gd name="connsiteX3" fmla="*/ 1063 w 25675"/>
              <a:gd name="connsiteY3" fmla="*/ 3931 h 10434"/>
              <a:gd name="connsiteX4" fmla="*/ 1548 w 25675"/>
              <a:gd name="connsiteY4" fmla="*/ 4086 h 10434"/>
              <a:gd name="connsiteX5" fmla="*/ 1528 w 25675"/>
              <a:gd name="connsiteY5" fmla="*/ 0 h 10434"/>
              <a:gd name="connsiteX6" fmla="*/ 25675 w 25675"/>
              <a:gd name="connsiteY6" fmla="*/ 489 h 10434"/>
              <a:gd name="connsiteX7" fmla="*/ 25661 w 25675"/>
              <a:gd name="connsiteY7" fmla="*/ 10434 h 10434"/>
              <a:gd name="connsiteX8" fmla="*/ 1542 w 25675"/>
              <a:gd name="connsiteY8" fmla="*/ 10397 h 10434"/>
              <a:gd name="connsiteX9" fmla="*/ 1542 w 25675"/>
              <a:gd name="connsiteY9" fmla="*/ 6724 h 10434"/>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528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133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94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15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865"/>
              <a:gd name="connsiteX1" fmla="*/ 1063 w 25675"/>
              <a:gd name="connsiteY1" fmla="*/ 6926 h 10865"/>
              <a:gd name="connsiteX2" fmla="*/ 0 w 25675"/>
              <a:gd name="connsiteY2" fmla="*/ 5444 h 10865"/>
              <a:gd name="connsiteX3" fmla="*/ 1063 w 25675"/>
              <a:gd name="connsiteY3" fmla="*/ 3970 h 10865"/>
              <a:gd name="connsiteX4" fmla="*/ 1548 w 25675"/>
              <a:gd name="connsiteY4" fmla="*/ 4125 h 10865"/>
              <a:gd name="connsiteX5" fmla="*/ 1528 w 25675"/>
              <a:gd name="connsiteY5" fmla="*/ 0 h 10865"/>
              <a:gd name="connsiteX6" fmla="*/ 25675 w 25675"/>
              <a:gd name="connsiteY6" fmla="*/ 15 h 10865"/>
              <a:gd name="connsiteX7" fmla="*/ 25661 w 25675"/>
              <a:gd name="connsiteY7" fmla="*/ 10473 h 10865"/>
              <a:gd name="connsiteX8" fmla="*/ 1542 w 25675"/>
              <a:gd name="connsiteY8" fmla="*/ 10865 h 10865"/>
              <a:gd name="connsiteX9" fmla="*/ 1542 w 25675"/>
              <a:gd name="connsiteY9" fmla="*/ 6763 h 10865"/>
              <a:gd name="connsiteX0" fmla="*/ 1542 w 25675"/>
              <a:gd name="connsiteY0" fmla="*/ 6763 h 10896"/>
              <a:gd name="connsiteX1" fmla="*/ 1063 w 25675"/>
              <a:gd name="connsiteY1" fmla="*/ 6926 h 10896"/>
              <a:gd name="connsiteX2" fmla="*/ 0 w 25675"/>
              <a:gd name="connsiteY2" fmla="*/ 5444 h 10896"/>
              <a:gd name="connsiteX3" fmla="*/ 1063 w 25675"/>
              <a:gd name="connsiteY3" fmla="*/ 3970 h 10896"/>
              <a:gd name="connsiteX4" fmla="*/ 1548 w 25675"/>
              <a:gd name="connsiteY4" fmla="*/ 4125 h 10896"/>
              <a:gd name="connsiteX5" fmla="*/ 1528 w 25675"/>
              <a:gd name="connsiteY5" fmla="*/ 0 h 10896"/>
              <a:gd name="connsiteX6" fmla="*/ 25675 w 25675"/>
              <a:gd name="connsiteY6" fmla="*/ 15 h 10896"/>
              <a:gd name="connsiteX7" fmla="*/ 25661 w 25675"/>
              <a:gd name="connsiteY7" fmla="*/ 10473 h 10896"/>
              <a:gd name="connsiteX8" fmla="*/ 1542 w 25675"/>
              <a:gd name="connsiteY8" fmla="*/ 10896 h 10896"/>
              <a:gd name="connsiteX9" fmla="*/ 1542 w 25675"/>
              <a:gd name="connsiteY9" fmla="*/ 6763 h 10896"/>
              <a:gd name="connsiteX0" fmla="*/ 1542 w 25675"/>
              <a:gd name="connsiteY0" fmla="*/ 6763 h 10896"/>
              <a:gd name="connsiteX1" fmla="*/ 1063 w 25675"/>
              <a:gd name="connsiteY1" fmla="*/ 6926 h 10896"/>
              <a:gd name="connsiteX2" fmla="*/ 0 w 25675"/>
              <a:gd name="connsiteY2" fmla="*/ 5444 h 10896"/>
              <a:gd name="connsiteX3" fmla="*/ 1063 w 25675"/>
              <a:gd name="connsiteY3" fmla="*/ 3970 h 10896"/>
              <a:gd name="connsiteX4" fmla="*/ 1548 w 25675"/>
              <a:gd name="connsiteY4" fmla="*/ 4125 h 10896"/>
              <a:gd name="connsiteX5" fmla="*/ 1528 w 25675"/>
              <a:gd name="connsiteY5" fmla="*/ 0 h 10896"/>
              <a:gd name="connsiteX6" fmla="*/ 25675 w 25675"/>
              <a:gd name="connsiteY6" fmla="*/ 15 h 10896"/>
              <a:gd name="connsiteX7" fmla="*/ 25661 w 25675"/>
              <a:gd name="connsiteY7" fmla="*/ 10871 h 10896"/>
              <a:gd name="connsiteX8" fmla="*/ 1542 w 25675"/>
              <a:gd name="connsiteY8" fmla="*/ 10896 h 10896"/>
              <a:gd name="connsiteX9" fmla="*/ 1542 w 25675"/>
              <a:gd name="connsiteY9" fmla="*/ 6763 h 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75" h="10896">
                <a:moveTo>
                  <a:pt x="1542" y="6763"/>
                </a:moveTo>
                <a:cubicBezTo>
                  <a:pt x="1396" y="6869"/>
                  <a:pt x="1232" y="6926"/>
                  <a:pt x="1063" y="6926"/>
                </a:cubicBezTo>
                <a:cubicBezTo>
                  <a:pt x="479" y="6926"/>
                  <a:pt x="0" y="6258"/>
                  <a:pt x="0" y="5444"/>
                </a:cubicBezTo>
                <a:cubicBezTo>
                  <a:pt x="0" y="4630"/>
                  <a:pt x="479" y="3970"/>
                  <a:pt x="1063" y="3970"/>
                </a:cubicBezTo>
                <a:cubicBezTo>
                  <a:pt x="1238" y="3970"/>
                  <a:pt x="1402" y="4027"/>
                  <a:pt x="1548" y="4125"/>
                </a:cubicBezTo>
                <a:cubicBezTo>
                  <a:pt x="1542" y="436"/>
                  <a:pt x="1529" y="1896"/>
                  <a:pt x="1528" y="0"/>
                </a:cubicBezTo>
                <a:lnTo>
                  <a:pt x="25675" y="15"/>
                </a:lnTo>
                <a:cubicBezTo>
                  <a:pt x="25660" y="3078"/>
                  <a:pt x="25661" y="10871"/>
                  <a:pt x="25661" y="10871"/>
                </a:cubicBezTo>
                <a:lnTo>
                  <a:pt x="1542" y="10896"/>
                </a:lnTo>
                <a:lnTo>
                  <a:pt x="1542" y="6763"/>
                </a:lnTo>
                <a:close/>
              </a:path>
            </a:pathLst>
          </a:custGeom>
          <a:solidFill>
            <a:schemeClr val="accent1">
              <a:lumMod val="20000"/>
              <a:lumOff val="80000"/>
            </a:schemeClr>
          </a:solidFill>
          <a:ln w="28575">
            <a:solidFill>
              <a:schemeClr val="accent6">
                <a:lumMod val="75000"/>
              </a:schemeClr>
            </a:solidFill>
          </a:ln>
        </p:spPr>
        <p:txBody>
          <a:bodyPr vert="horz" wrap="square" lIns="68580" tIns="34290" rIns="68580" bIns="34290" numCol="1" anchor="t" anchorCtr="0" compatLnSpc="1">
            <a:prstTxWarp prst="textNoShape">
              <a:avLst/>
            </a:prstTxWarp>
          </a:bodyPr>
          <a:lstStyle/>
          <a:p>
            <a:endParaRPr lang="en-US" sz="1350" dirty="0"/>
          </a:p>
        </p:txBody>
      </p:sp>
      <p:sp>
        <p:nvSpPr>
          <p:cNvPr id="52" name="Freeform 22">
            <a:hlinkClick r:id="" action="ppaction://noaction"/>
          </p:cNvPr>
          <p:cNvSpPr>
            <a:spLocks/>
          </p:cNvSpPr>
          <p:nvPr/>
        </p:nvSpPr>
        <p:spPr bwMode="auto">
          <a:xfrm rot="3833298">
            <a:off x="5940764" y="2327641"/>
            <a:ext cx="1697462" cy="1065734"/>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accent6">
              <a:lumMod val="50000"/>
            </a:schemeClr>
          </a:solidFill>
          <a:ln w="25400">
            <a:noFill/>
          </a:ln>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53" name="Freeform 22">
            <a:hlinkClick r:id="" action="ppaction://noaction"/>
          </p:cNvPr>
          <p:cNvSpPr>
            <a:spLocks/>
          </p:cNvSpPr>
          <p:nvPr/>
        </p:nvSpPr>
        <p:spPr bwMode="auto">
          <a:xfrm rot="20033298">
            <a:off x="6378639" y="3197377"/>
            <a:ext cx="1685336" cy="1058123"/>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bg1">
              <a:lumMod val="85000"/>
            </a:schemeClr>
          </a:solidFill>
          <a:ln w="25400">
            <a:noFill/>
          </a:ln>
          <a:effectLst>
            <a:reflection stA="18000" endPos="55500" dir="5400000" sy="-100000" algn="bl" rotWithShape="0"/>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55" name="Freeform 22">
            <a:hlinkClick r:id="" action="ppaction://noaction"/>
          </p:cNvPr>
          <p:cNvSpPr>
            <a:spLocks/>
          </p:cNvSpPr>
          <p:nvPr/>
        </p:nvSpPr>
        <p:spPr bwMode="auto">
          <a:xfrm rot="20033298">
            <a:off x="6821574" y="1906121"/>
            <a:ext cx="1685335" cy="1058123"/>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2" name="TextBox 1">
            <a:extLst>
              <a:ext uri="{FF2B5EF4-FFF2-40B4-BE49-F238E27FC236}">
                <a16:creationId xmlns:a16="http://schemas.microsoft.com/office/drawing/2014/main" id="{D5890CCA-441B-4418-8307-D08EBD5EC2CF}"/>
              </a:ext>
            </a:extLst>
          </p:cNvPr>
          <p:cNvSpPr txBox="1"/>
          <p:nvPr/>
        </p:nvSpPr>
        <p:spPr>
          <a:xfrm>
            <a:off x="4540274" y="5785890"/>
            <a:ext cx="4207645" cy="954107"/>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Advisor Skills Series</a:t>
            </a:r>
          </a:p>
          <a:p>
            <a:r>
              <a:rPr lang="en-US" sz="2800" b="1" dirty="0">
                <a:latin typeface="Roboto" panose="02000000000000000000" pitchFamily="2" charset="0"/>
                <a:ea typeface="Roboto" panose="02000000000000000000" pitchFamily="2" charset="0"/>
              </a:rPr>
              <a:t>September 29, 2021</a:t>
            </a:r>
          </a:p>
        </p:txBody>
      </p:sp>
      <p:pic>
        <p:nvPicPr>
          <p:cNvPr id="8" name="Picture 7" descr="Logo&#10;&#10;Description automatically generated">
            <a:extLst>
              <a:ext uri="{FF2B5EF4-FFF2-40B4-BE49-F238E27FC236}">
                <a16:creationId xmlns:a16="http://schemas.microsoft.com/office/drawing/2014/main" id="{EB7F69DE-797D-45C2-9A43-2D17E7A52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49" y="5069467"/>
            <a:ext cx="2744806" cy="2744806"/>
          </a:xfrm>
          <a:prstGeom prst="rect">
            <a:avLst/>
          </a:prstGeom>
        </p:spPr>
      </p:pic>
      <p:pic>
        <p:nvPicPr>
          <p:cNvPr id="4" name="Audio 3">
            <a:hlinkClick r:id="" action="ppaction://media"/>
            <a:extLst>
              <a:ext uri="{FF2B5EF4-FFF2-40B4-BE49-F238E27FC236}">
                <a16:creationId xmlns:a16="http://schemas.microsoft.com/office/drawing/2014/main" id="{D85EF3E1-27F0-4DD9-A8B8-11917C92E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4992141"/>
      </p:ext>
    </p:extLst>
  </p:cSld>
  <p:clrMapOvr>
    <a:masterClrMapping/>
  </p:clrMapOvr>
  <mc:AlternateContent xmlns:mc="http://schemas.openxmlformats.org/markup-compatibility/2006" xmlns:p14="http://schemas.microsoft.com/office/powerpoint/2010/main">
    <mc:Choice Requires="p14">
      <p:transition p14:dur="250" advTm="7347"/>
    </mc:Choice>
    <mc:Fallback xmlns="">
      <p:transition advTm="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4913-0E53-4AD1-B0B6-34751014E0E4}"/>
              </a:ext>
            </a:extLst>
          </p:cNvPr>
          <p:cNvSpPr>
            <a:spLocks noGrp="1"/>
          </p:cNvSpPr>
          <p:nvPr>
            <p:ph type="title"/>
          </p:nvPr>
        </p:nvSpPr>
        <p:spPr>
          <a:xfrm>
            <a:off x="659851" y="-620485"/>
            <a:ext cx="6029598" cy="1645920"/>
          </a:xfrm>
        </p:spPr>
        <p:txBody>
          <a:bodyPr>
            <a:normAutofit/>
          </a:bodyPr>
          <a:lstStyle/>
          <a:p>
            <a:r>
              <a:rPr lang="en-US" dirty="0">
                <a:solidFill>
                  <a:schemeClr val="accent5">
                    <a:lumMod val="75000"/>
                  </a:schemeClr>
                </a:solidFill>
              </a:rPr>
              <a:t>What makes a presentation successful?</a:t>
            </a:r>
          </a:p>
        </p:txBody>
      </p:sp>
      <p:sp>
        <p:nvSpPr>
          <p:cNvPr id="4" name="Text Placeholder 3">
            <a:extLst>
              <a:ext uri="{FF2B5EF4-FFF2-40B4-BE49-F238E27FC236}">
                <a16:creationId xmlns:a16="http://schemas.microsoft.com/office/drawing/2014/main" id="{1DA34F22-8F66-4019-8176-4F0DF377D61A}"/>
              </a:ext>
            </a:extLst>
          </p:cNvPr>
          <p:cNvSpPr>
            <a:spLocks noGrp="1"/>
          </p:cNvSpPr>
          <p:nvPr>
            <p:ph type="body" sz="half" idx="2"/>
          </p:nvPr>
        </p:nvSpPr>
        <p:spPr>
          <a:xfrm>
            <a:off x="6410707" y="1946366"/>
            <a:ext cx="2171700" cy="3505200"/>
          </a:xfrm>
        </p:spPr>
        <p:txBody>
          <a:bodyPr/>
          <a:lstStyle/>
          <a:p>
            <a:r>
              <a:rPr lang="en-US" b="1" dirty="0">
                <a:solidFill>
                  <a:schemeClr val="accent5">
                    <a:lumMod val="75000"/>
                  </a:schemeClr>
                </a:solidFill>
              </a:rPr>
              <a:t>Great opening / close</a:t>
            </a:r>
          </a:p>
          <a:p>
            <a:endParaRPr lang="en-US" b="1" dirty="0">
              <a:solidFill>
                <a:schemeClr val="accent5">
                  <a:lumMod val="75000"/>
                </a:schemeClr>
              </a:solidFill>
            </a:endParaRPr>
          </a:p>
          <a:p>
            <a:r>
              <a:rPr lang="en-US" b="1" dirty="0">
                <a:solidFill>
                  <a:schemeClr val="accent5">
                    <a:lumMod val="75000"/>
                  </a:schemeClr>
                </a:solidFill>
              </a:rPr>
              <a:t>Energy – enthusiasm</a:t>
            </a:r>
          </a:p>
          <a:p>
            <a:endParaRPr lang="en-US" b="1" dirty="0">
              <a:solidFill>
                <a:schemeClr val="accent5">
                  <a:lumMod val="75000"/>
                </a:schemeClr>
              </a:solidFill>
            </a:endParaRPr>
          </a:p>
          <a:p>
            <a:r>
              <a:rPr lang="en-US" b="1" dirty="0">
                <a:solidFill>
                  <a:schemeClr val="accent5">
                    <a:lumMod val="75000"/>
                  </a:schemeClr>
                </a:solidFill>
              </a:rPr>
              <a:t>Realistic Visuals</a:t>
            </a:r>
          </a:p>
          <a:p>
            <a:endParaRPr lang="en-US" b="1" dirty="0">
              <a:solidFill>
                <a:schemeClr val="accent5">
                  <a:lumMod val="75000"/>
                </a:schemeClr>
              </a:solidFill>
            </a:endParaRPr>
          </a:p>
          <a:p>
            <a:r>
              <a:rPr lang="en-US" b="1" dirty="0">
                <a:solidFill>
                  <a:schemeClr val="accent5">
                    <a:lumMod val="75000"/>
                  </a:schemeClr>
                </a:solidFill>
              </a:rPr>
              <a:t>Make the ask!</a:t>
            </a:r>
          </a:p>
        </p:txBody>
      </p:sp>
      <p:pic>
        <p:nvPicPr>
          <p:cNvPr id="5" name="Picture 4">
            <a:extLst>
              <a:ext uri="{FF2B5EF4-FFF2-40B4-BE49-F238E27FC236}">
                <a16:creationId xmlns:a16="http://schemas.microsoft.com/office/drawing/2014/main" id="{4E81A040-8C07-49D3-A7B7-DA022FD3B11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99035" y="1325849"/>
            <a:ext cx="4994476" cy="3314966"/>
          </a:xfrm>
          <a:prstGeom prst="rect">
            <a:avLst/>
          </a:prstGeom>
          <a:ln w="38100">
            <a:solidFill>
              <a:schemeClr val="accent6">
                <a:lumMod val="75000"/>
              </a:schemeClr>
            </a:solidFill>
          </a:ln>
        </p:spPr>
      </p:pic>
      <p:sp>
        <p:nvSpPr>
          <p:cNvPr id="6" name="TextBox 5">
            <a:extLst>
              <a:ext uri="{FF2B5EF4-FFF2-40B4-BE49-F238E27FC236}">
                <a16:creationId xmlns:a16="http://schemas.microsoft.com/office/drawing/2014/main" id="{224E257B-49C5-4730-BE85-956A5151E562}"/>
              </a:ext>
            </a:extLst>
          </p:cNvPr>
          <p:cNvSpPr txBox="1"/>
          <p:nvPr/>
        </p:nvSpPr>
        <p:spPr>
          <a:xfrm>
            <a:off x="2293097" y="4805235"/>
            <a:ext cx="3041780" cy="646331"/>
          </a:xfrm>
          <a:prstGeom prst="rect">
            <a:avLst/>
          </a:prstGeom>
          <a:noFill/>
        </p:spPr>
        <p:txBody>
          <a:bodyPr wrap="square" rtlCol="0">
            <a:spAutoFit/>
          </a:bodyPr>
          <a:lstStyle/>
          <a:p>
            <a:r>
              <a:rPr lang="en-US" sz="3600" dirty="0">
                <a:solidFill>
                  <a:srgbClr val="336600"/>
                </a:solidFill>
                <a:latin typeface="Roboto" panose="02000000000000000000" pitchFamily="2" charset="0"/>
                <a:ea typeface="Roboto" panose="02000000000000000000" pitchFamily="2" charset="0"/>
              </a:rPr>
              <a:t>The Judge!</a:t>
            </a:r>
          </a:p>
        </p:txBody>
      </p:sp>
      <p:pic>
        <p:nvPicPr>
          <p:cNvPr id="7" name="Audio 6">
            <a:hlinkClick r:id="" action="ppaction://media"/>
            <a:extLst>
              <a:ext uri="{FF2B5EF4-FFF2-40B4-BE49-F238E27FC236}">
                <a16:creationId xmlns:a16="http://schemas.microsoft.com/office/drawing/2014/main" id="{098E1373-578A-4B58-90E0-5AC0082A61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9137881"/>
      </p:ext>
    </p:extLst>
  </p:cSld>
  <p:clrMapOvr>
    <a:masterClrMapping/>
  </p:clrMapOvr>
  <mc:AlternateContent xmlns:mc="http://schemas.openxmlformats.org/markup-compatibility/2006" xmlns:p14="http://schemas.microsoft.com/office/powerpoint/2010/main">
    <mc:Choice Requires="p14">
      <p:transition p14:dur="250" advTm="20862"/>
    </mc:Choice>
    <mc:Fallback xmlns="">
      <p:transition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7 step selling process | Beyond Business Groups">
            <a:extLst>
              <a:ext uri="{FF2B5EF4-FFF2-40B4-BE49-F238E27FC236}">
                <a16:creationId xmlns:a16="http://schemas.microsoft.com/office/drawing/2014/main" id="{61E1CA90-A179-4BC9-9D02-2641274E0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92" y="217715"/>
            <a:ext cx="8358753" cy="52839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9E79D0-518D-4FD7-92AF-63EE51444C5A}"/>
              </a:ext>
            </a:extLst>
          </p:cNvPr>
          <p:cNvSpPr txBox="1"/>
          <p:nvPr/>
        </p:nvSpPr>
        <p:spPr>
          <a:xfrm>
            <a:off x="2830284" y="5058582"/>
            <a:ext cx="1428205" cy="338554"/>
          </a:xfrm>
          <a:prstGeom prst="rect">
            <a:avLst/>
          </a:prstGeom>
          <a:noFill/>
        </p:spPr>
        <p:txBody>
          <a:bodyPr wrap="square" rtlCol="0">
            <a:spAutoFit/>
          </a:bodyPr>
          <a:lstStyle/>
          <a:p>
            <a:r>
              <a:rPr lang="en-US" sz="1600" b="1" dirty="0"/>
              <a:t>Attention</a:t>
            </a:r>
          </a:p>
        </p:txBody>
      </p:sp>
      <p:sp>
        <p:nvSpPr>
          <p:cNvPr id="6" name="TextBox 5">
            <a:extLst>
              <a:ext uri="{FF2B5EF4-FFF2-40B4-BE49-F238E27FC236}">
                <a16:creationId xmlns:a16="http://schemas.microsoft.com/office/drawing/2014/main" id="{D40EF596-CC5E-4EF1-AFEC-F692F023AF0C}"/>
              </a:ext>
            </a:extLst>
          </p:cNvPr>
          <p:cNvSpPr txBox="1"/>
          <p:nvPr/>
        </p:nvSpPr>
        <p:spPr>
          <a:xfrm>
            <a:off x="4033496" y="4762670"/>
            <a:ext cx="1428205" cy="338554"/>
          </a:xfrm>
          <a:prstGeom prst="rect">
            <a:avLst/>
          </a:prstGeom>
          <a:noFill/>
        </p:spPr>
        <p:txBody>
          <a:bodyPr wrap="square" rtlCol="0">
            <a:spAutoFit/>
          </a:bodyPr>
          <a:lstStyle/>
          <a:p>
            <a:r>
              <a:rPr lang="en-US" sz="1600" b="1" dirty="0"/>
              <a:t>Interest</a:t>
            </a:r>
          </a:p>
        </p:txBody>
      </p:sp>
      <p:sp>
        <p:nvSpPr>
          <p:cNvPr id="4" name="TextBox 3">
            <a:extLst>
              <a:ext uri="{FF2B5EF4-FFF2-40B4-BE49-F238E27FC236}">
                <a16:creationId xmlns:a16="http://schemas.microsoft.com/office/drawing/2014/main" id="{31C8C565-2229-456A-A062-062AD80B4662}"/>
              </a:ext>
            </a:extLst>
          </p:cNvPr>
          <p:cNvSpPr txBox="1"/>
          <p:nvPr/>
        </p:nvSpPr>
        <p:spPr>
          <a:xfrm>
            <a:off x="5130970" y="4509703"/>
            <a:ext cx="1428205" cy="338554"/>
          </a:xfrm>
          <a:prstGeom prst="rect">
            <a:avLst/>
          </a:prstGeom>
          <a:noFill/>
        </p:spPr>
        <p:txBody>
          <a:bodyPr wrap="square" rtlCol="0">
            <a:spAutoFit/>
          </a:bodyPr>
          <a:lstStyle/>
          <a:p>
            <a:r>
              <a:rPr lang="en-US" sz="1600" b="1" dirty="0"/>
              <a:t>Desire</a:t>
            </a:r>
          </a:p>
        </p:txBody>
      </p:sp>
      <p:sp>
        <p:nvSpPr>
          <p:cNvPr id="5" name="TextBox 4">
            <a:extLst>
              <a:ext uri="{FF2B5EF4-FFF2-40B4-BE49-F238E27FC236}">
                <a16:creationId xmlns:a16="http://schemas.microsoft.com/office/drawing/2014/main" id="{57AB18DE-283D-4FCA-8CC8-7686BF3260A3}"/>
              </a:ext>
            </a:extLst>
          </p:cNvPr>
          <p:cNvSpPr txBox="1"/>
          <p:nvPr/>
        </p:nvSpPr>
        <p:spPr>
          <a:xfrm>
            <a:off x="6227706" y="4321224"/>
            <a:ext cx="1428205" cy="338554"/>
          </a:xfrm>
          <a:prstGeom prst="rect">
            <a:avLst/>
          </a:prstGeom>
          <a:noFill/>
        </p:spPr>
        <p:txBody>
          <a:bodyPr wrap="square" rtlCol="0">
            <a:spAutoFit/>
          </a:bodyPr>
          <a:lstStyle/>
          <a:p>
            <a:r>
              <a:rPr lang="en-US" sz="1600" b="1" dirty="0"/>
              <a:t>Action</a:t>
            </a:r>
          </a:p>
        </p:txBody>
      </p:sp>
      <p:sp>
        <p:nvSpPr>
          <p:cNvPr id="10" name="TextBox 9">
            <a:extLst>
              <a:ext uri="{FF2B5EF4-FFF2-40B4-BE49-F238E27FC236}">
                <a16:creationId xmlns:a16="http://schemas.microsoft.com/office/drawing/2014/main" id="{E11E9621-AE5D-4038-B79C-7F2065C7E648}"/>
              </a:ext>
            </a:extLst>
          </p:cNvPr>
          <p:cNvSpPr txBox="1"/>
          <p:nvPr/>
        </p:nvSpPr>
        <p:spPr>
          <a:xfrm>
            <a:off x="3187336" y="2088015"/>
            <a:ext cx="714103"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A</a:t>
            </a:r>
          </a:p>
        </p:txBody>
      </p:sp>
      <p:sp>
        <p:nvSpPr>
          <p:cNvPr id="16" name="TextBox 15">
            <a:extLst>
              <a:ext uri="{FF2B5EF4-FFF2-40B4-BE49-F238E27FC236}">
                <a16:creationId xmlns:a16="http://schemas.microsoft.com/office/drawing/2014/main" id="{5BB587F3-1FD9-4EA5-A916-7B5EB78A4C08}"/>
              </a:ext>
            </a:extLst>
          </p:cNvPr>
          <p:cNvSpPr txBox="1"/>
          <p:nvPr/>
        </p:nvSpPr>
        <p:spPr>
          <a:xfrm>
            <a:off x="6373945" y="541300"/>
            <a:ext cx="714103"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A</a:t>
            </a:r>
          </a:p>
        </p:txBody>
      </p:sp>
      <p:sp>
        <p:nvSpPr>
          <p:cNvPr id="17" name="TextBox 16">
            <a:extLst>
              <a:ext uri="{FF2B5EF4-FFF2-40B4-BE49-F238E27FC236}">
                <a16:creationId xmlns:a16="http://schemas.microsoft.com/office/drawing/2014/main" id="{B6471B22-9E0D-47F5-A743-50A06A917495}"/>
              </a:ext>
            </a:extLst>
          </p:cNvPr>
          <p:cNvSpPr txBox="1"/>
          <p:nvPr/>
        </p:nvSpPr>
        <p:spPr>
          <a:xfrm>
            <a:off x="5329637" y="1063971"/>
            <a:ext cx="714103"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D</a:t>
            </a:r>
          </a:p>
        </p:txBody>
      </p:sp>
      <p:sp>
        <p:nvSpPr>
          <p:cNvPr id="18" name="TextBox 17">
            <a:extLst>
              <a:ext uri="{FF2B5EF4-FFF2-40B4-BE49-F238E27FC236}">
                <a16:creationId xmlns:a16="http://schemas.microsoft.com/office/drawing/2014/main" id="{00AACA92-9C19-4294-AD5E-9DC02E855368}"/>
              </a:ext>
            </a:extLst>
          </p:cNvPr>
          <p:cNvSpPr txBox="1"/>
          <p:nvPr/>
        </p:nvSpPr>
        <p:spPr>
          <a:xfrm>
            <a:off x="4206239" y="1510556"/>
            <a:ext cx="714103"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I</a:t>
            </a:r>
          </a:p>
        </p:txBody>
      </p:sp>
      <p:pic>
        <p:nvPicPr>
          <p:cNvPr id="11" name="Audio 10">
            <a:hlinkClick r:id="" action="ppaction://media"/>
            <a:extLst>
              <a:ext uri="{FF2B5EF4-FFF2-40B4-BE49-F238E27FC236}">
                <a16:creationId xmlns:a16="http://schemas.microsoft.com/office/drawing/2014/main" id="{F08D8046-C5CB-4E97-ABA6-09B1B6FDB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2566429"/>
      </p:ext>
    </p:extLst>
  </p:cSld>
  <p:clrMapOvr>
    <a:masterClrMapping/>
  </p:clrMapOvr>
  <mc:AlternateContent xmlns:mc="http://schemas.openxmlformats.org/markup-compatibility/2006" xmlns:p14="http://schemas.microsoft.com/office/powerpoint/2010/main">
    <mc:Choice Requires="p14">
      <p:transition spd="slow" p14:dur="2000" advTm="23740"/>
    </mc:Choice>
    <mc:Fallback xmlns="">
      <p:transition spd="slow" advTm="2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802F1-412C-4159-872D-9BB0347AD4C2}"/>
              </a:ext>
            </a:extLst>
          </p:cNvPr>
          <p:cNvPicPr>
            <a:picLocks noChangeAspect="1"/>
          </p:cNvPicPr>
          <p:nvPr/>
        </p:nvPicPr>
        <p:blipFill rotWithShape="1">
          <a:blip r:embed="rId4"/>
          <a:srcRect l="38155" t="17365" r="23143" b="23462"/>
          <a:stretch/>
        </p:blipFill>
        <p:spPr>
          <a:xfrm>
            <a:off x="169102" y="204187"/>
            <a:ext cx="7050354" cy="6063447"/>
          </a:xfrm>
          <a:prstGeom prst="rect">
            <a:avLst/>
          </a:prstGeom>
        </p:spPr>
      </p:pic>
      <p:sp>
        <p:nvSpPr>
          <p:cNvPr id="5" name="Oval 4">
            <a:extLst>
              <a:ext uri="{FF2B5EF4-FFF2-40B4-BE49-F238E27FC236}">
                <a16:creationId xmlns:a16="http://schemas.microsoft.com/office/drawing/2014/main" id="{E7830D39-1BC4-4B30-BA94-59F2D530BC96}"/>
              </a:ext>
            </a:extLst>
          </p:cNvPr>
          <p:cNvSpPr/>
          <p:nvPr/>
        </p:nvSpPr>
        <p:spPr>
          <a:xfrm>
            <a:off x="5625738" y="2867487"/>
            <a:ext cx="661851" cy="2450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97D3427E-AA3F-4992-99FC-3CCC43778454}"/>
              </a:ext>
            </a:extLst>
          </p:cNvPr>
          <p:cNvCxnSpPr>
            <a:cxnSpLocks/>
          </p:cNvCxnSpPr>
          <p:nvPr/>
        </p:nvCxnSpPr>
        <p:spPr>
          <a:xfrm flipH="1">
            <a:off x="6109723" y="4139258"/>
            <a:ext cx="784990" cy="339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CE6EDC2-5880-4972-ABF8-C48170590FD3}"/>
              </a:ext>
            </a:extLst>
          </p:cNvPr>
          <p:cNvCxnSpPr>
            <a:cxnSpLocks/>
          </p:cNvCxnSpPr>
          <p:nvPr/>
        </p:nvCxnSpPr>
        <p:spPr>
          <a:xfrm flipH="1">
            <a:off x="6109723" y="4120597"/>
            <a:ext cx="784990" cy="6286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7D828C1-8076-493F-81B9-85EA8242CDC4}"/>
              </a:ext>
            </a:extLst>
          </p:cNvPr>
          <p:cNvSpPr/>
          <p:nvPr/>
        </p:nvSpPr>
        <p:spPr>
          <a:xfrm rot="5400000">
            <a:off x="1483569" y="2994507"/>
            <a:ext cx="720224" cy="33491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FA89A4-3861-4866-84FA-09FAF12D7B50}"/>
              </a:ext>
            </a:extLst>
          </p:cNvPr>
          <p:cNvSpPr txBox="1"/>
          <p:nvPr/>
        </p:nvSpPr>
        <p:spPr>
          <a:xfrm>
            <a:off x="4990010" y="920299"/>
            <a:ext cx="1689463" cy="646331"/>
          </a:xfrm>
          <a:prstGeom prst="rect">
            <a:avLst/>
          </a:prstGeom>
          <a:noFill/>
        </p:spPr>
        <p:txBody>
          <a:bodyPr wrap="square" rtlCol="0">
            <a:spAutoFit/>
          </a:bodyPr>
          <a:lstStyle/>
          <a:p>
            <a:r>
              <a:rPr lang="en-US" b="1" dirty="0">
                <a:solidFill>
                  <a:srgbClr val="FF0000"/>
                </a:solidFill>
              </a:rPr>
              <a:t>DECA Guide</a:t>
            </a:r>
          </a:p>
          <a:p>
            <a:r>
              <a:rPr lang="en-US" b="1" dirty="0">
                <a:solidFill>
                  <a:srgbClr val="FF0000"/>
                </a:solidFill>
              </a:rPr>
              <a:t>P. 101</a:t>
            </a:r>
          </a:p>
        </p:txBody>
      </p:sp>
      <p:pic>
        <p:nvPicPr>
          <p:cNvPr id="7" name="Audio 6">
            <a:hlinkClick r:id="" action="ppaction://media"/>
            <a:extLst>
              <a:ext uri="{FF2B5EF4-FFF2-40B4-BE49-F238E27FC236}">
                <a16:creationId xmlns:a16="http://schemas.microsoft.com/office/drawing/2014/main" id="{73DA48E5-2868-4026-933D-73DA8C9D1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3765177"/>
      </p:ext>
    </p:extLst>
  </p:cSld>
  <p:clrMapOvr>
    <a:masterClrMapping/>
  </p:clrMapOvr>
  <mc:AlternateContent xmlns:mc="http://schemas.openxmlformats.org/markup-compatibility/2006" xmlns:p14="http://schemas.microsoft.com/office/powerpoint/2010/main">
    <mc:Choice Requires="p14">
      <p:transition spd="slow" p14:dur="2000" advTm="29159"/>
    </mc:Choice>
    <mc:Fallback xmlns="">
      <p:transition spd="slow" advTm="2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51">
            <a:extLst>
              <a:ext uri="{FF2B5EF4-FFF2-40B4-BE49-F238E27FC236}">
                <a16:creationId xmlns:a16="http://schemas.microsoft.com/office/drawing/2014/main" id="{C4E869EB-26A1-482A-AD32-9F0644F062D8}"/>
              </a:ext>
            </a:extLst>
          </p:cNvPr>
          <p:cNvSpPr>
            <a:spLocks noGrp="1"/>
          </p:cNvSpPr>
          <p:nvPr>
            <p:ph type="title"/>
          </p:nvPr>
        </p:nvSpPr>
        <p:spPr>
          <a:xfrm>
            <a:off x="628650" y="740819"/>
            <a:ext cx="7886700" cy="574176"/>
          </a:xfrm>
        </p:spPr>
        <p:txBody>
          <a:bodyPr>
            <a:normAutofit fontScale="90000"/>
          </a:bodyPr>
          <a:lstStyle/>
          <a:p>
            <a:r>
              <a:rPr lang="en-US" sz="2400" dirty="0">
                <a:latin typeface="Arial Rounded MT Bold" panose="020F0704030504030204" pitchFamily="34" charset="0"/>
              </a:rPr>
              <a:t>Presentation Ready?</a:t>
            </a:r>
            <a:br>
              <a:rPr lang="en-US" sz="2400" dirty="0">
                <a:latin typeface="Arial Rounded MT Bold" panose="020F0704030504030204" pitchFamily="34" charset="0"/>
              </a:rPr>
            </a:br>
            <a:r>
              <a:rPr lang="en-US" sz="2400" dirty="0">
                <a:solidFill>
                  <a:srgbClr val="336699"/>
                </a:solidFill>
                <a:latin typeface="Arial Rounded MT Bold" panose="020F0704030504030204" pitchFamily="34" charset="0"/>
              </a:rPr>
              <a:t>“is it </a:t>
            </a:r>
            <a:r>
              <a:rPr lang="en-US" sz="2400" u="sng" dirty="0">
                <a:solidFill>
                  <a:srgbClr val="336699"/>
                </a:solidFill>
                <a:latin typeface="Arial Rounded MT Bold" panose="020F0704030504030204" pitchFamily="34" charset="0"/>
              </a:rPr>
              <a:t>really</a:t>
            </a:r>
            <a:r>
              <a:rPr lang="en-US" sz="2400" dirty="0">
                <a:solidFill>
                  <a:srgbClr val="336699"/>
                </a:solidFill>
                <a:latin typeface="Arial Rounded MT Bold" panose="020F0704030504030204" pitchFamily="34" charset="0"/>
              </a:rPr>
              <a:t> ready to be presented?”</a:t>
            </a:r>
          </a:p>
        </p:txBody>
      </p:sp>
      <p:grpSp>
        <p:nvGrpSpPr>
          <p:cNvPr id="4" name="Group 3">
            <a:extLst>
              <a:ext uri="{FF2B5EF4-FFF2-40B4-BE49-F238E27FC236}">
                <a16:creationId xmlns:a16="http://schemas.microsoft.com/office/drawing/2014/main" id="{08952DA5-7EA7-44FB-A796-0C8951FB787E}"/>
              </a:ext>
            </a:extLst>
          </p:cNvPr>
          <p:cNvGrpSpPr/>
          <p:nvPr/>
        </p:nvGrpSpPr>
        <p:grpSpPr>
          <a:xfrm>
            <a:off x="787003" y="2825354"/>
            <a:ext cx="7569995" cy="1893095"/>
            <a:chOff x="1049338" y="2624139"/>
            <a:chExt cx="10093326" cy="2524126"/>
          </a:xfrm>
        </p:grpSpPr>
        <p:sp>
          <p:nvSpPr>
            <p:cNvPr id="5" name="Freeform 5">
              <a:extLst>
                <a:ext uri="{FF2B5EF4-FFF2-40B4-BE49-F238E27FC236}">
                  <a16:creationId xmlns:a16="http://schemas.microsoft.com/office/drawing/2014/main" id="{737700AC-887D-4F67-BC8C-A715E560D4D6}"/>
                </a:ext>
              </a:extLst>
            </p:cNvPr>
            <p:cNvSpPr>
              <a:spLocks/>
            </p:cNvSpPr>
            <p:nvPr/>
          </p:nvSpPr>
          <p:spPr bwMode="auto">
            <a:xfrm>
              <a:off x="8620126" y="2624139"/>
              <a:ext cx="2522538" cy="1262063"/>
            </a:xfrm>
            <a:custGeom>
              <a:avLst/>
              <a:gdLst>
                <a:gd name="T0" fmla="*/ 0 w 3180"/>
                <a:gd name="T1" fmla="*/ 1591 h 1591"/>
                <a:gd name="T2" fmla="*/ 8 w 3180"/>
                <a:gd name="T3" fmla="*/ 1428 h 1591"/>
                <a:gd name="T4" fmla="*/ 32 w 3180"/>
                <a:gd name="T5" fmla="*/ 1271 h 1591"/>
                <a:gd name="T6" fmla="*/ 72 w 3180"/>
                <a:gd name="T7" fmla="*/ 1118 h 1591"/>
                <a:gd name="T8" fmla="*/ 126 w 3180"/>
                <a:gd name="T9" fmla="*/ 973 h 1591"/>
                <a:gd name="T10" fmla="*/ 193 w 3180"/>
                <a:gd name="T11" fmla="*/ 833 h 1591"/>
                <a:gd name="T12" fmla="*/ 273 w 3180"/>
                <a:gd name="T13" fmla="*/ 702 h 1591"/>
                <a:gd name="T14" fmla="*/ 364 w 3180"/>
                <a:gd name="T15" fmla="*/ 579 h 1591"/>
                <a:gd name="T16" fmla="*/ 465 w 3180"/>
                <a:gd name="T17" fmla="*/ 466 h 1591"/>
                <a:gd name="T18" fmla="*/ 579 w 3180"/>
                <a:gd name="T19" fmla="*/ 364 h 1591"/>
                <a:gd name="T20" fmla="*/ 702 w 3180"/>
                <a:gd name="T21" fmla="*/ 273 h 1591"/>
                <a:gd name="T22" fmla="*/ 833 w 3180"/>
                <a:gd name="T23" fmla="*/ 193 h 1591"/>
                <a:gd name="T24" fmla="*/ 972 w 3180"/>
                <a:gd name="T25" fmla="*/ 126 h 1591"/>
                <a:gd name="T26" fmla="*/ 1117 w 3180"/>
                <a:gd name="T27" fmla="*/ 72 h 1591"/>
                <a:gd name="T28" fmla="*/ 1270 w 3180"/>
                <a:gd name="T29" fmla="*/ 32 h 1591"/>
                <a:gd name="T30" fmla="*/ 1427 w 3180"/>
                <a:gd name="T31" fmla="*/ 8 h 1591"/>
                <a:gd name="T32" fmla="*/ 1590 w 3180"/>
                <a:gd name="T33" fmla="*/ 0 h 1591"/>
                <a:gd name="T34" fmla="*/ 1671 w 3180"/>
                <a:gd name="T35" fmla="*/ 2 h 1591"/>
                <a:gd name="T36" fmla="*/ 1832 w 3180"/>
                <a:gd name="T37" fmla="*/ 18 h 1591"/>
                <a:gd name="T38" fmla="*/ 1987 w 3180"/>
                <a:gd name="T39" fmla="*/ 50 h 1591"/>
                <a:gd name="T40" fmla="*/ 2136 w 3180"/>
                <a:gd name="T41" fmla="*/ 98 h 1591"/>
                <a:gd name="T42" fmla="*/ 2280 w 3180"/>
                <a:gd name="T43" fmla="*/ 157 h 1591"/>
                <a:gd name="T44" fmla="*/ 2415 w 3180"/>
                <a:gd name="T45" fmla="*/ 231 h 1591"/>
                <a:gd name="T46" fmla="*/ 2542 w 3180"/>
                <a:gd name="T47" fmla="*/ 317 h 1591"/>
                <a:gd name="T48" fmla="*/ 2659 w 3180"/>
                <a:gd name="T49" fmla="*/ 414 h 1591"/>
                <a:gd name="T50" fmla="*/ 2766 w 3180"/>
                <a:gd name="T51" fmla="*/ 521 h 1591"/>
                <a:gd name="T52" fmla="*/ 2864 w 3180"/>
                <a:gd name="T53" fmla="*/ 639 h 1591"/>
                <a:gd name="T54" fmla="*/ 2949 w 3180"/>
                <a:gd name="T55" fmla="*/ 766 h 1591"/>
                <a:gd name="T56" fmla="*/ 3023 w 3180"/>
                <a:gd name="T57" fmla="*/ 901 h 1591"/>
                <a:gd name="T58" fmla="*/ 3082 w 3180"/>
                <a:gd name="T59" fmla="*/ 1044 h 1591"/>
                <a:gd name="T60" fmla="*/ 3130 w 3180"/>
                <a:gd name="T61" fmla="*/ 1193 h 1591"/>
                <a:gd name="T62" fmla="*/ 3162 w 3180"/>
                <a:gd name="T63" fmla="*/ 1348 h 1591"/>
                <a:gd name="T64" fmla="*/ 3178 w 3180"/>
                <a:gd name="T65" fmla="*/ 15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0" h="1591">
                  <a:moveTo>
                    <a:pt x="0" y="1591"/>
                  </a:moveTo>
                  <a:lnTo>
                    <a:pt x="0" y="1591"/>
                  </a:lnTo>
                  <a:lnTo>
                    <a:pt x="2" y="1509"/>
                  </a:lnTo>
                  <a:lnTo>
                    <a:pt x="8" y="1428"/>
                  </a:lnTo>
                  <a:lnTo>
                    <a:pt x="18" y="1348"/>
                  </a:lnTo>
                  <a:lnTo>
                    <a:pt x="32" y="1271"/>
                  </a:lnTo>
                  <a:lnTo>
                    <a:pt x="50" y="1193"/>
                  </a:lnTo>
                  <a:lnTo>
                    <a:pt x="72" y="1118"/>
                  </a:lnTo>
                  <a:lnTo>
                    <a:pt x="98" y="1044"/>
                  </a:lnTo>
                  <a:lnTo>
                    <a:pt x="126" y="973"/>
                  </a:lnTo>
                  <a:lnTo>
                    <a:pt x="157" y="901"/>
                  </a:lnTo>
                  <a:lnTo>
                    <a:pt x="193" y="833"/>
                  </a:lnTo>
                  <a:lnTo>
                    <a:pt x="231" y="766"/>
                  </a:lnTo>
                  <a:lnTo>
                    <a:pt x="273" y="702"/>
                  </a:lnTo>
                  <a:lnTo>
                    <a:pt x="316" y="639"/>
                  </a:lnTo>
                  <a:lnTo>
                    <a:pt x="364" y="579"/>
                  </a:lnTo>
                  <a:lnTo>
                    <a:pt x="414" y="521"/>
                  </a:lnTo>
                  <a:lnTo>
                    <a:pt x="465" y="466"/>
                  </a:lnTo>
                  <a:lnTo>
                    <a:pt x="521" y="414"/>
                  </a:lnTo>
                  <a:lnTo>
                    <a:pt x="579" y="364"/>
                  </a:lnTo>
                  <a:lnTo>
                    <a:pt x="638" y="317"/>
                  </a:lnTo>
                  <a:lnTo>
                    <a:pt x="702" y="273"/>
                  </a:lnTo>
                  <a:lnTo>
                    <a:pt x="765" y="231"/>
                  </a:lnTo>
                  <a:lnTo>
                    <a:pt x="833" y="193"/>
                  </a:lnTo>
                  <a:lnTo>
                    <a:pt x="900" y="157"/>
                  </a:lnTo>
                  <a:lnTo>
                    <a:pt x="972" y="126"/>
                  </a:lnTo>
                  <a:lnTo>
                    <a:pt x="1044" y="98"/>
                  </a:lnTo>
                  <a:lnTo>
                    <a:pt x="1117" y="72"/>
                  </a:lnTo>
                  <a:lnTo>
                    <a:pt x="1193" y="50"/>
                  </a:lnTo>
                  <a:lnTo>
                    <a:pt x="1270" y="32"/>
                  </a:lnTo>
                  <a:lnTo>
                    <a:pt x="1348" y="18"/>
                  </a:lnTo>
                  <a:lnTo>
                    <a:pt x="1427" y="8"/>
                  </a:lnTo>
                  <a:lnTo>
                    <a:pt x="1509" y="2"/>
                  </a:lnTo>
                  <a:lnTo>
                    <a:pt x="1590" y="0"/>
                  </a:lnTo>
                  <a:lnTo>
                    <a:pt x="1590" y="0"/>
                  </a:lnTo>
                  <a:lnTo>
                    <a:pt x="1671" y="2"/>
                  </a:lnTo>
                  <a:lnTo>
                    <a:pt x="1753" y="8"/>
                  </a:lnTo>
                  <a:lnTo>
                    <a:pt x="1832" y="18"/>
                  </a:lnTo>
                  <a:lnTo>
                    <a:pt x="1910" y="32"/>
                  </a:lnTo>
                  <a:lnTo>
                    <a:pt x="1987" y="50"/>
                  </a:lnTo>
                  <a:lnTo>
                    <a:pt x="2063" y="72"/>
                  </a:lnTo>
                  <a:lnTo>
                    <a:pt x="2136" y="98"/>
                  </a:lnTo>
                  <a:lnTo>
                    <a:pt x="2208" y="126"/>
                  </a:lnTo>
                  <a:lnTo>
                    <a:pt x="2280" y="157"/>
                  </a:lnTo>
                  <a:lnTo>
                    <a:pt x="2347" y="193"/>
                  </a:lnTo>
                  <a:lnTo>
                    <a:pt x="2415" y="231"/>
                  </a:lnTo>
                  <a:lnTo>
                    <a:pt x="2478" y="273"/>
                  </a:lnTo>
                  <a:lnTo>
                    <a:pt x="2542" y="317"/>
                  </a:lnTo>
                  <a:lnTo>
                    <a:pt x="2601" y="364"/>
                  </a:lnTo>
                  <a:lnTo>
                    <a:pt x="2659" y="414"/>
                  </a:lnTo>
                  <a:lnTo>
                    <a:pt x="2715" y="466"/>
                  </a:lnTo>
                  <a:lnTo>
                    <a:pt x="2766" y="521"/>
                  </a:lnTo>
                  <a:lnTo>
                    <a:pt x="2816" y="579"/>
                  </a:lnTo>
                  <a:lnTo>
                    <a:pt x="2864" y="639"/>
                  </a:lnTo>
                  <a:lnTo>
                    <a:pt x="2907" y="702"/>
                  </a:lnTo>
                  <a:lnTo>
                    <a:pt x="2949" y="766"/>
                  </a:lnTo>
                  <a:lnTo>
                    <a:pt x="2987" y="833"/>
                  </a:lnTo>
                  <a:lnTo>
                    <a:pt x="3023" y="901"/>
                  </a:lnTo>
                  <a:lnTo>
                    <a:pt x="3054" y="973"/>
                  </a:lnTo>
                  <a:lnTo>
                    <a:pt x="3082" y="1044"/>
                  </a:lnTo>
                  <a:lnTo>
                    <a:pt x="3108" y="1118"/>
                  </a:lnTo>
                  <a:lnTo>
                    <a:pt x="3130" y="1193"/>
                  </a:lnTo>
                  <a:lnTo>
                    <a:pt x="3148" y="1271"/>
                  </a:lnTo>
                  <a:lnTo>
                    <a:pt x="3162" y="1348"/>
                  </a:lnTo>
                  <a:lnTo>
                    <a:pt x="3172" y="1428"/>
                  </a:lnTo>
                  <a:lnTo>
                    <a:pt x="3178" y="1509"/>
                  </a:lnTo>
                  <a:lnTo>
                    <a:pt x="3180" y="1591"/>
                  </a:lnTo>
                </a:path>
              </a:pathLst>
            </a:custGeom>
            <a:noFill/>
            <a:ln w="157163">
              <a:gradFill flip="none" rotWithShape="1">
                <a:gsLst>
                  <a:gs pos="0">
                    <a:schemeClr val="accent5"/>
                  </a:gs>
                  <a:gs pos="100000">
                    <a:schemeClr val="accent6"/>
                  </a:gs>
                </a:gsLst>
                <a:lin ang="0" scaled="1"/>
                <a:tileRect/>
              </a:gradFill>
              <a:prstDash val="solid"/>
              <a:round/>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57AC9798-E3A5-460A-9D42-75BE2EB5E0FD}"/>
                </a:ext>
              </a:extLst>
            </p:cNvPr>
            <p:cNvSpPr>
              <a:spLocks/>
            </p:cNvSpPr>
            <p:nvPr/>
          </p:nvSpPr>
          <p:spPr bwMode="auto">
            <a:xfrm>
              <a:off x="6096001" y="3886202"/>
              <a:ext cx="2524125" cy="1262063"/>
            </a:xfrm>
            <a:custGeom>
              <a:avLst/>
              <a:gdLst>
                <a:gd name="T0" fmla="*/ 3179 w 3179"/>
                <a:gd name="T1" fmla="*/ 0 h 1591"/>
                <a:gd name="T2" fmla="*/ 3171 w 3179"/>
                <a:gd name="T3" fmla="*/ 163 h 1591"/>
                <a:gd name="T4" fmla="*/ 3148 w 3179"/>
                <a:gd name="T5" fmla="*/ 320 h 1591"/>
                <a:gd name="T6" fmla="*/ 3108 w 3179"/>
                <a:gd name="T7" fmla="*/ 473 h 1591"/>
                <a:gd name="T8" fmla="*/ 3054 w 3179"/>
                <a:gd name="T9" fmla="*/ 618 h 1591"/>
                <a:gd name="T10" fmla="*/ 2987 w 3179"/>
                <a:gd name="T11" fmla="*/ 758 h 1591"/>
                <a:gd name="T12" fmla="*/ 2907 w 3179"/>
                <a:gd name="T13" fmla="*/ 889 h 1591"/>
                <a:gd name="T14" fmla="*/ 2816 w 3179"/>
                <a:gd name="T15" fmla="*/ 1012 h 1591"/>
                <a:gd name="T16" fmla="*/ 2714 w 3179"/>
                <a:gd name="T17" fmla="*/ 1125 h 1591"/>
                <a:gd name="T18" fmla="*/ 2601 w 3179"/>
                <a:gd name="T19" fmla="*/ 1227 h 1591"/>
                <a:gd name="T20" fmla="*/ 2478 w 3179"/>
                <a:gd name="T21" fmla="*/ 1318 h 1591"/>
                <a:gd name="T22" fmla="*/ 2347 w 3179"/>
                <a:gd name="T23" fmla="*/ 1398 h 1591"/>
                <a:gd name="T24" fmla="*/ 2208 w 3179"/>
                <a:gd name="T25" fmla="*/ 1465 h 1591"/>
                <a:gd name="T26" fmla="*/ 2063 w 3179"/>
                <a:gd name="T27" fmla="*/ 1519 h 1591"/>
                <a:gd name="T28" fmla="*/ 1910 w 3179"/>
                <a:gd name="T29" fmla="*/ 1559 h 1591"/>
                <a:gd name="T30" fmla="*/ 1753 w 3179"/>
                <a:gd name="T31" fmla="*/ 1583 h 1591"/>
                <a:gd name="T32" fmla="*/ 1590 w 3179"/>
                <a:gd name="T33" fmla="*/ 1591 h 1591"/>
                <a:gd name="T34" fmla="*/ 1508 w 3179"/>
                <a:gd name="T35" fmla="*/ 1589 h 1591"/>
                <a:gd name="T36" fmla="*/ 1347 w 3179"/>
                <a:gd name="T37" fmla="*/ 1573 h 1591"/>
                <a:gd name="T38" fmla="*/ 1192 w 3179"/>
                <a:gd name="T39" fmla="*/ 1541 h 1591"/>
                <a:gd name="T40" fmla="*/ 1043 w 3179"/>
                <a:gd name="T41" fmla="*/ 1493 h 1591"/>
                <a:gd name="T42" fmla="*/ 900 w 3179"/>
                <a:gd name="T43" fmla="*/ 1434 h 1591"/>
                <a:gd name="T44" fmla="*/ 765 w 3179"/>
                <a:gd name="T45" fmla="*/ 1360 h 1591"/>
                <a:gd name="T46" fmla="*/ 638 w 3179"/>
                <a:gd name="T47" fmla="*/ 1274 h 1591"/>
                <a:gd name="T48" fmla="*/ 521 w 3179"/>
                <a:gd name="T49" fmla="*/ 1177 h 1591"/>
                <a:gd name="T50" fmla="*/ 413 w 3179"/>
                <a:gd name="T51" fmla="*/ 1070 h 1591"/>
                <a:gd name="T52" fmla="*/ 316 w 3179"/>
                <a:gd name="T53" fmla="*/ 952 h 1591"/>
                <a:gd name="T54" fmla="*/ 231 w 3179"/>
                <a:gd name="T55" fmla="*/ 825 h 1591"/>
                <a:gd name="T56" fmla="*/ 157 w 3179"/>
                <a:gd name="T57" fmla="*/ 690 h 1591"/>
                <a:gd name="T58" fmla="*/ 97 w 3179"/>
                <a:gd name="T59" fmla="*/ 547 h 1591"/>
                <a:gd name="T60" fmla="*/ 50 w 3179"/>
                <a:gd name="T61" fmla="*/ 398 h 1591"/>
                <a:gd name="T62" fmla="*/ 18 w 3179"/>
                <a:gd name="T63" fmla="*/ 243 h 1591"/>
                <a:gd name="T64" fmla="*/ 2 w 3179"/>
                <a:gd name="T65" fmla="*/ 82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79" h="1591">
                  <a:moveTo>
                    <a:pt x="3179" y="0"/>
                  </a:moveTo>
                  <a:lnTo>
                    <a:pt x="3179" y="0"/>
                  </a:lnTo>
                  <a:lnTo>
                    <a:pt x="3177" y="82"/>
                  </a:lnTo>
                  <a:lnTo>
                    <a:pt x="3171" y="163"/>
                  </a:lnTo>
                  <a:lnTo>
                    <a:pt x="3161" y="243"/>
                  </a:lnTo>
                  <a:lnTo>
                    <a:pt x="3148" y="320"/>
                  </a:lnTo>
                  <a:lnTo>
                    <a:pt x="3130" y="398"/>
                  </a:lnTo>
                  <a:lnTo>
                    <a:pt x="3108" y="473"/>
                  </a:lnTo>
                  <a:lnTo>
                    <a:pt x="3082" y="547"/>
                  </a:lnTo>
                  <a:lnTo>
                    <a:pt x="3054" y="618"/>
                  </a:lnTo>
                  <a:lnTo>
                    <a:pt x="3022" y="690"/>
                  </a:lnTo>
                  <a:lnTo>
                    <a:pt x="2987" y="758"/>
                  </a:lnTo>
                  <a:lnTo>
                    <a:pt x="2949" y="825"/>
                  </a:lnTo>
                  <a:lnTo>
                    <a:pt x="2907" y="889"/>
                  </a:lnTo>
                  <a:lnTo>
                    <a:pt x="2863" y="952"/>
                  </a:lnTo>
                  <a:lnTo>
                    <a:pt x="2816" y="1012"/>
                  </a:lnTo>
                  <a:lnTo>
                    <a:pt x="2766" y="1070"/>
                  </a:lnTo>
                  <a:lnTo>
                    <a:pt x="2714" y="1125"/>
                  </a:lnTo>
                  <a:lnTo>
                    <a:pt x="2659" y="1177"/>
                  </a:lnTo>
                  <a:lnTo>
                    <a:pt x="2601" y="1227"/>
                  </a:lnTo>
                  <a:lnTo>
                    <a:pt x="2541" y="1274"/>
                  </a:lnTo>
                  <a:lnTo>
                    <a:pt x="2478" y="1318"/>
                  </a:lnTo>
                  <a:lnTo>
                    <a:pt x="2414" y="1360"/>
                  </a:lnTo>
                  <a:lnTo>
                    <a:pt x="2347" y="1398"/>
                  </a:lnTo>
                  <a:lnTo>
                    <a:pt x="2279" y="1434"/>
                  </a:lnTo>
                  <a:lnTo>
                    <a:pt x="2208" y="1465"/>
                  </a:lnTo>
                  <a:lnTo>
                    <a:pt x="2136" y="1493"/>
                  </a:lnTo>
                  <a:lnTo>
                    <a:pt x="2063" y="1519"/>
                  </a:lnTo>
                  <a:lnTo>
                    <a:pt x="1987" y="1541"/>
                  </a:lnTo>
                  <a:lnTo>
                    <a:pt x="1910" y="1559"/>
                  </a:lnTo>
                  <a:lnTo>
                    <a:pt x="1832" y="1573"/>
                  </a:lnTo>
                  <a:lnTo>
                    <a:pt x="1753" y="1583"/>
                  </a:lnTo>
                  <a:lnTo>
                    <a:pt x="1671" y="1589"/>
                  </a:lnTo>
                  <a:lnTo>
                    <a:pt x="1590" y="1591"/>
                  </a:lnTo>
                  <a:lnTo>
                    <a:pt x="1590" y="1591"/>
                  </a:lnTo>
                  <a:lnTo>
                    <a:pt x="1508" y="1589"/>
                  </a:lnTo>
                  <a:lnTo>
                    <a:pt x="1427" y="1583"/>
                  </a:lnTo>
                  <a:lnTo>
                    <a:pt x="1347" y="1573"/>
                  </a:lnTo>
                  <a:lnTo>
                    <a:pt x="1270" y="1559"/>
                  </a:lnTo>
                  <a:lnTo>
                    <a:pt x="1192" y="1541"/>
                  </a:lnTo>
                  <a:lnTo>
                    <a:pt x="1117" y="1519"/>
                  </a:lnTo>
                  <a:lnTo>
                    <a:pt x="1043" y="1493"/>
                  </a:lnTo>
                  <a:lnTo>
                    <a:pt x="972" y="1465"/>
                  </a:lnTo>
                  <a:lnTo>
                    <a:pt x="900" y="1434"/>
                  </a:lnTo>
                  <a:lnTo>
                    <a:pt x="833" y="1398"/>
                  </a:lnTo>
                  <a:lnTo>
                    <a:pt x="765" y="1360"/>
                  </a:lnTo>
                  <a:lnTo>
                    <a:pt x="701" y="1318"/>
                  </a:lnTo>
                  <a:lnTo>
                    <a:pt x="638" y="1274"/>
                  </a:lnTo>
                  <a:lnTo>
                    <a:pt x="578" y="1227"/>
                  </a:lnTo>
                  <a:lnTo>
                    <a:pt x="521" y="1177"/>
                  </a:lnTo>
                  <a:lnTo>
                    <a:pt x="465" y="1125"/>
                  </a:lnTo>
                  <a:lnTo>
                    <a:pt x="413" y="1070"/>
                  </a:lnTo>
                  <a:lnTo>
                    <a:pt x="364" y="1012"/>
                  </a:lnTo>
                  <a:lnTo>
                    <a:pt x="316" y="952"/>
                  </a:lnTo>
                  <a:lnTo>
                    <a:pt x="272" y="889"/>
                  </a:lnTo>
                  <a:lnTo>
                    <a:pt x="231" y="825"/>
                  </a:lnTo>
                  <a:lnTo>
                    <a:pt x="193" y="758"/>
                  </a:lnTo>
                  <a:lnTo>
                    <a:pt x="157" y="690"/>
                  </a:lnTo>
                  <a:lnTo>
                    <a:pt x="125" y="618"/>
                  </a:lnTo>
                  <a:lnTo>
                    <a:pt x="97" y="547"/>
                  </a:lnTo>
                  <a:lnTo>
                    <a:pt x="72" y="473"/>
                  </a:lnTo>
                  <a:lnTo>
                    <a:pt x="50" y="398"/>
                  </a:lnTo>
                  <a:lnTo>
                    <a:pt x="32" y="320"/>
                  </a:lnTo>
                  <a:lnTo>
                    <a:pt x="18" y="243"/>
                  </a:lnTo>
                  <a:lnTo>
                    <a:pt x="8" y="163"/>
                  </a:lnTo>
                  <a:lnTo>
                    <a:pt x="2" y="82"/>
                  </a:lnTo>
                  <a:lnTo>
                    <a:pt x="0" y="0"/>
                  </a:lnTo>
                </a:path>
              </a:pathLst>
            </a:custGeom>
            <a:noFill/>
            <a:ln w="157163">
              <a:gradFill flip="none" rotWithShape="1">
                <a:gsLst>
                  <a:gs pos="0">
                    <a:schemeClr val="accent4"/>
                  </a:gs>
                  <a:gs pos="100000">
                    <a:schemeClr val="accent5"/>
                  </a:gs>
                </a:gsLst>
                <a:lin ang="0" scaled="1"/>
                <a:tileRect/>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7">
              <a:extLst>
                <a:ext uri="{FF2B5EF4-FFF2-40B4-BE49-F238E27FC236}">
                  <a16:creationId xmlns:a16="http://schemas.microsoft.com/office/drawing/2014/main" id="{66AD7BA1-FF62-471B-AE3E-C1F5CEAE11C6}"/>
                </a:ext>
              </a:extLst>
            </p:cNvPr>
            <p:cNvSpPr>
              <a:spLocks/>
            </p:cNvSpPr>
            <p:nvPr/>
          </p:nvSpPr>
          <p:spPr bwMode="auto">
            <a:xfrm>
              <a:off x="3571876" y="2624139"/>
              <a:ext cx="2524125" cy="1262063"/>
            </a:xfrm>
            <a:custGeom>
              <a:avLst/>
              <a:gdLst>
                <a:gd name="T0" fmla="*/ 0 w 3179"/>
                <a:gd name="T1" fmla="*/ 1591 h 1591"/>
                <a:gd name="T2" fmla="*/ 8 w 3179"/>
                <a:gd name="T3" fmla="*/ 1428 h 1591"/>
                <a:gd name="T4" fmla="*/ 31 w 3179"/>
                <a:gd name="T5" fmla="*/ 1271 h 1591"/>
                <a:gd name="T6" fmla="*/ 71 w 3179"/>
                <a:gd name="T7" fmla="*/ 1118 h 1591"/>
                <a:gd name="T8" fmla="*/ 125 w 3179"/>
                <a:gd name="T9" fmla="*/ 973 h 1591"/>
                <a:gd name="T10" fmla="*/ 192 w 3179"/>
                <a:gd name="T11" fmla="*/ 833 h 1591"/>
                <a:gd name="T12" fmla="*/ 272 w 3179"/>
                <a:gd name="T13" fmla="*/ 702 h 1591"/>
                <a:gd name="T14" fmla="*/ 363 w 3179"/>
                <a:gd name="T15" fmla="*/ 579 h 1591"/>
                <a:gd name="T16" fmla="*/ 465 w 3179"/>
                <a:gd name="T17" fmla="*/ 466 h 1591"/>
                <a:gd name="T18" fmla="*/ 578 w 3179"/>
                <a:gd name="T19" fmla="*/ 364 h 1591"/>
                <a:gd name="T20" fmla="*/ 701 w 3179"/>
                <a:gd name="T21" fmla="*/ 273 h 1591"/>
                <a:gd name="T22" fmla="*/ 832 w 3179"/>
                <a:gd name="T23" fmla="*/ 193 h 1591"/>
                <a:gd name="T24" fmla="*/ 971 w 3179"/>
                <a:gd name="T25" fmla="*/ 126 h 1591"/>
                <a:gd name="T26" fmla="*/ 1116 w 3179"/>
                <a:gd name="T27" fmla="*/ 72 h 1591"/>
                <a:gd name="T28" fmla="*/ 1269 w 3179"/>
                <a:gd name="T29" fmla="*/ 32 h 1591"/>
                <a:gd name="T30" fmla="*/ 1426 w 3179"/>
                <a:gd name="T31" fmla="*/ 8 h 1591"/>
                <a:gd name="T32" fmla="*/ 1589 w 3179"/>
                <a:gd name="T33" fmla="*/ 0 h 1591"/>
                <a:gd name="T34" fmla="*/ 1671 w 3179"/>
                <a:gd name="T35" fmla="*/ 2 h 1591"/>
                <a:gd name="T36" fmla="*/ 1832 w 3179"/>
                <a:gd name="T37" fmla="*/ 18 h 1591"/>
                <a:gd name="T38" fmla="*/ 1987 w 3179"/>
                <a:gd name="T39" fmla="*/ 50 h 1591"/>
                <a:gd name="T40" fmla="*/ 2136 w 3179"/>
                <a:gd name="T41" fmla="*/ 98 h 1591"/>
                <a:gd name="T42" fmla="*/ 2279 w 3179"/>
                <a:gd name="T43" fmla="*/ 157 h 1591"/>
                <a:gd name="T44" fmla="*/ 2414 w 3179"/>
                <a:gd name="T45" fmla="*/ 231 h 1591"/>
                <a:gd name="T46" fmla="*/ 2541 w 3179"/>
                <a:gd name="T47" fmla="*/ 317 h 1591"/>
                <a:gd name="T48" fmla="*/ 2658 w 3179"/>
                <a:gd name="T49" fmla="*/ 414 h 1591"/>
                <a:gd name="T50" fmla="*/ 2766 w 3179"/>
                <a:gd name="T51" fmla="*/ 521 h 1591"/>
                <a:gd name="T52" fmla="*/ 2863 w 3179"/>
                <a:gd name="T53" fmla="*/ 639 h 1591"/>
                <a:gd name="T54" fmla="*/ 2948 w 3179"/>
                <a:gd name="T55" fmla="*/ 766 h 1591"/>
                <a:gd name="T56" fmla="*/ 3022 w 3179"/>
                <a:gd name="T57" fmla="*/ 901 h 1591"/>
                <a:gd name="T58" fmla="*/ 3082 w 3179"/>
                <a:gd name="T59" fmla="*/ 1044 h 1591"/>
                <a:gd name="T60" fmla="*/ 3129 w 3179"/>
                <a:gd name="T61" fmla="*/ 1193 h 1591"/>
                <a:gd name="T62" fmla="*/ 3161 w 3179"/>
                <a:gd name="T63" fmla="*/ 1348 h 1591"/>
                <a:gd name="T64" fmla="*/ 3177 w 3179"/>
                <a:gd name="T65" fmla="*/ 15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79" h="1591">
                  <a:moveTo>
                    <a:pt x="0" y="1591"/>
                  </a:moveTo>
                  <a:lnTo>
                    <a:pt x="0" y="1591"/>
                  </a:lnTo>
                  <a:lnTo>
                    <a:pt x="2" y="1509"/>
                  </a:lnTo>
                  <a:lnTo>
                    <a:pt x="8" y="1428"/>
                  </a:lnTo>
                  <a:lnTo>
                    <a:pt x="18" y="1348"/>
                  </a:lnTo>
                  <a:lnTo>
                    <a:pt x="31" y="1271"/>
                  </a:lnTo>
                  <a:lnTo>
                    <a:pt x="49" y="1193"/>
                  </a:lnTo>
                  <a:lnTo>
                    <a:pt x="71" y="1118"/>
                  </a:lnTo>
                  <a:lnTo>
                    <a:pt x="97" y="1044"/>
                  </a:lnTo>
                  <a:lnTo>
                    <a:pt x="125" y="973"/>
                  </a:lnTo>
                  <a:lnTo>
                    <a:pt x="157" y="901"/>
                  </a:lnTo>
                  <a:lnTo>
                    <a:pt x="192" y="833"/>
                  </a:lnTo>
                  <a:lnTo>
                    <a:pt x="230" y="766"/>
                  </a:lnTo>
                  <a:lnTo>
                    <a:pt x="272" y="702"/>
                  </a:lnTo>
                  <a:lnTo>
                    <a:pt x="316" y="639"/>
                  </a:lnTo>
                  <a:lnTo>
                    <a:pt x="363" y="579"/>
                  </a:lnTo>
                  <a:lnTo>
                    <a:pt x="413" y="521"/>
                  </a:lnTo>
                  <a:lnTo>
                    <a:pt x="465" y="466"/>
                  </a:lnTo>
                  <a:lnTo>
                    <a:pt x="520" y="414"/>
                  </a:lnTo>
                  <a:lnTo>
                    <a:pt x="578" y="364"/>
                  </a:lnTo>
                  <a:lnTo>
                    <a:pt x="638" y="317"/>
                  </a:lnTo>
                  <a:lnTo>
                    <a:pt x="701" y="273"/>
                  </a:lnTo>
                  <a:lnTo>
                    <a:pt x="765" y="231"/>
                  </a:lnTo>
                  <a:lnTo>
                    <a:pt x="832" y="193"/>
                  </a:lnTo>
                  <a:lnTo>
                    <a:pt x="900" y="157"/>
                  </a:lnTo>
                  <a:lnTo>
                    <a:pt x="971" y="126"/>
                  </a:lnTo>
                  <a:lnTo>
                    <a:pt x="1043" y="98"/>
                  </a:lnTo>
                  <a:lnTo>
                    <a:pt x="1116" y="72"/>
                  </a:lnTo>
                  <a:lnTo>
                    <a:pt x="1192" y="50"/>
                  </a:lnTo>
                  <a:lnTo>
                    <a:pt x="1269" y="32"/>
                  </a:lnTo>
                  <a:lnTo>
                    <a:pt x="1347" y="18"/>
                  </a:lnTo>
                  <a:lnTo>
                    <a:pt x="1426" y="8"/>
                  </a:lnTo>
                  <a:lnTo>
                    <a:pt x="1508" y="2"/>
                  </a:lnTo>
                  <a:lnTo>
                    <a:pt x="1589" y="0"/>
                  </a:lnTo>
                  <a:lnTo>
                    <a:pt x="1589" y="0"/>
                  </a:lnTo>
                  <a:lnTo>
                    <a:pt x="1671" y="2"/>
                  </a:lnTo>
                  <a:lnTo>
                    <a:pt x="1752" y="8"/>
                  </a:lnTo>
                  <a:lnTo>
                    <a:pt x="1832" y="18"/>
                  </a:lnTo>
                  <a:lnTo>
                    <a:pt x="1909" y="32"/>
                  </a:lnTo>
                  <a:lnTo>
                    <a:pt x="1987" y="50"/>
                  </a:lnTo>
                  <a:lnTo>
                    <a:pt x="2062" y="72"/>
                  </a:lnTo>
                  <a:lnTo>
                    <a:pt x="2136" y="98"/>
                  </a:lnTo>
                  <a:lnTo>
                    <a:pt x="2207" y="126"/>
                  </a:lnTo>
                  <a:lnTo>
                    <a:pt x="2279" y="157"/>
                  </a:lnTo>
                  <a:lnTo>
                    <a:pt x="2346" y="193"/>
                  </a:lnTo>
                  <a:lnTo>
                    <a:pt x="2414" y="231"/>
                  </a:lnTo>
                  <a:lnTo>
                    <a:pt x="2478" y="273"/>
                  </a:lnTo>
                  <a:lnTo>
                    <a:pt x="2541" y="317"/>
                  </a:lnTo>
                  <a:lnTo>
                    <a:pt x="2601" y="364"/>
                  </a:lnTo>
                  <a:lnTo>
                    <a:pt x="2658" y="414"/>
                  </a:lnTo>
                  <a:lnTo>
                    <a:pt x="2714" y="466"/>
                  </a:lnTo>
                  <a:lnTo>
                    <a:pt x="2766" y="521"/>
                  </a:lnTo>
                  <a:lnTo>
                    <a:pt x="2815" y="579"/>
                  </a:lnTo>
                  <a:lnTo>
                    <a:pt x="2863" y="639"/>
                  </a:lnTo>
                  <a:lnTo>
                    <a:pt x="2907" y="702"/>
                  </a:lnTo>
                  <a:lnTo>
                    <a:pt x="2948" y="766"/>
                  </a:lnTo>
                  <a:lnTo>
                    <a:pt x="2986" y="833"/>
                  </a:lnTo>
                  <a:lnTo>
                    <a:pt x="3022" y="901"/>
                  </a:lnTo>
                  <a:lnTo>
                    <a:pt x="3054" y="973"/>
                  </a:lnTo>
                  <a:lnTo>
                    <a:pt x="3082" y="1044"/>
                  </a:lnTo>
                  <a:lnTo>
                    <a:pt x="3107" y="1118"/>
                  </a:lnTo>
                  <a:lnTo>
                    <a:pt x="3129" y="1193"/>
                  </a:lnTo>
                  <a:lnTo>
                    <a:pt x="3147" y="1271"/>
                  </a:lnTo>
                  <a:lnTo>
                    <a:pt x="3161" y="1348"/>
                  </a:lnTo>
                  <a:lnTo>
                    <a:pt x="3171" y="1428"/>
                  </a:lnTo>
                  <a:lnTo>
                    <a:pt x="3177" y="1509"/>
                  </a:lnTo>
                  <a:lnTo>
                    <a:pt x="3179" y="1591"/>
                  </a:lnTo>
                </a:path>
              </a:pathLst>
            </a:custGeom>
            <a:noFill/>
            <a:ln w="157163">
              <a:gradFill flip="none" rotWithShape="1">
                <a:gsLst>
                  <a:gs pos="0">
                    <a:schemeClr val="accent3"/>
                  </a:gs>
                  <a:gs pos="100000">
                    <a:schemeClr val="accent4"/>
                  </a:gs>
                </a:gsLst>
                <a:lin ang="0" scaled="1"/>
                <a:tileRect/>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8">
              <a:extLst>
                <a:ext uri="{FF2B5EF4-FFF2-40B4-BE49-F238E27FC236}">
                  <a16:creationId xmlns:a16="http://schemas.microsoft.com/office/drawing/2014/main" id="{7DB92ABB-C01B-4A5E-8A4A-5945F264586D}"/>
                </a:ext>
              </a:extLst>
            </p:cNvPr>
            <p:cNvSpPr>
              <a:spLocks/>
            </p:cNvSpPr>
            <p:nvPr/>
          </p:nvSpPr>
          <p:spPr bwMode="auto">
            <a:xfrm>
              <a:off x="1049338" y="3886202"/>
              <a:ext cx="2522538" cy="1262063"/>
            </a:xfrm>
            <a:custGeom>
              <a:avLst/>
              <a:gdLst>
                <a:gd name="T0" fmla="*/ 3180 w 3180"/>
                <a:gd name="T1" fmla="*/ 0 h 1591"/>
                <a:gd name="T2" fmla="*/ 3172 w 3180"/>
                <a:gd name="T3" fmla="*/ 163 h 1591"/>
                <a:gd name="T4" fmla="*/ 3148 w 3180"/>
                <a:gd name="T5" fmla="*/ 320 h 1591"/>
                <a:gd name="T6" fmla="*/ 3108 w 3180"/>
                <a:gd name="T7" fmla="*/ 473 h 1591"/>
                <a:gd name="T8" fmla="*/ 3054 w 3180"/>
                <a:gd name="T9" fmla="*/ 618 h 1591"/>
                <a:gd name="T10" fmla="*/ 2987 w 3180"/>
                <a:gd name="T11" fmla="*/ 758 h 1591"/>
                <a:gd name="T12" fmla="*/ 2907 w 3180"/>
                <a:gd name="T13" fmla="*/ 889 h 1591"/>
                <a:gd name="T14" fmla="*/ 2816 w 3180"/>
                <a:gd name="T15" fmla="*/ 1012 h 1591"/>
                <a:gd name="T16" fmla="*/ 2715 w 3180"/>
                <a:gd name="T17" fmla="*/ 1125 h 1591"/>
                <a:gd name="T18" fmla="*/ 2601 w 3180"/>
                <a:gd name="T19" fmla="*/ 1227 h 1591"/>
                <a:gd name="T20" fmla="*/ 2478 w 3180"/>
                <a:gd name="T21" fmla="*/ 1318 h 1591"/>
                <a:gd name="T22" fmla="*/ 2347 w 3180"/>
                <a:gd name="T23" fmla="*/ 1398 h 1591"/>
                <a:gd name="T24" fmla="*/ 2208 w 3180"/>
                <a:gd name="T25" fmla="*/ 1465 h 1591"/>
                <a:gd name="T26" fmla="*/ 2063 w 3180"/>
                <a:gd name="T27" fmla="*/ 1519 h 1591"/>
                <a:gd name="T28" fmla="*/ 1910 w 3180"/>
                <a:gd name="T29" fmla="*/ 1559 h 1591"/>
                <a:gd name="T30" fmla="*/ 1753 w 3180"/>
                <a:gd name="T31" fmla="*/ 1583 h 1591"/>
                <a:gd name="T32" fmla="*/ 1590 w 3180"/>
                <a:gd name="T33" fmla="*/ 1591 h 1591"/>
                <a:gd name="T34" fmla="*/ 1509 w 3180"/>
                <a:gd name="T35" fmla="*/ 1589 h 1591"/>
                <a:gd name="T36" fmla="*/ 1348 w 3180"/>
                <a:gd name="T37" fmla="*/ 1573 h 1591"/>
                <a:gd name="T38" fmla="*/ 1193 w 3180"/>
                <a:gd name="T39" fmla="*/ 1541 h 1591"/>
                <a:gd name="T40" fmla="*/ 1044 w 3180"/>
                <a:gd name="T41" fmla="*/ 1493 h 1591"/>
                <a:gd name="T42" fmla="*/ 900 w 3180"/>
                <a:gd name="T43" fmla="*/ 1434 h 1591"/>
                <a:gd name="T44" fmla="*/ 765 w 3180"/>
                <a:gd name="T45" fmla="*/ 1360 h 1591"/>
                <a:gd name="T46" fmla="*/ 638 w 3180"/>
                <a:gd name="T47" fmla="*/ 1274 h 1591"/>
                <a:gd name="T48" fmla="*/ 521 w 3180"/>
                <a:gd name="T49" fmla="*/ 1177 h 1591"/>
                <a:gd name="T50" fmla="*/ 414 w 3180"/>
                <a:gd name="T51" fmla="*/ 1070 h 1591"/>
                <a:gd name="T52" fmla="*/ 316 w 3180"/>
                <a:gd name="T53" fmla="*/ 952 h 1591"/>
                <a:gd name="T54" fmla="*/ 231 w 3180"/>
                <a:gd name="T55" fmla="*/ 825 h 1591"/>
                <a:gd name="T56" fmla="*/ 157 w 3180"/>
                <a:gd name="T57" fmla="*/ 690 h 1591"/>
                <a:gd name="T58" fmla="*/ 98 w 3180"/>
                <a:gd name="T59" fmla="*/ 547 h 1591"/>
                <a:gd name="T60" fmla="*/ 50 w 3180"/>
                <a:gd name="T61" fmla="*/ 398 h 1591"/>
                <a:gd name="T62" fmla="*/ 18 w 3180"/>
                <a:gd name="T63" fmla="*/ 243 h 1591"/>
                <a:gd name="T64" fmla="*/ 2 w 3180"/>
                <a:gd name="T65" fmla="*/ 82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0" h="1591">
                  <a:moveTo>
                    <a:pt x="3180" y="0"/>
                  </a:moveTo>
                  <a:lnTo>
                    <a:pt x="3180" y="0"/>
                  </a:lnTo>
                  <a:lnTo>
                    <a:pt x="3178" y="82"/>
                  </a:lnTo>
                  <a:lnTo>
                    <a:pt x="3172" y="163"/>
                  </a:lnTo>
                  <a:lnTo>
                    <a:pt x="3162" y="243"/>
                  </a:lnTo>
                  <a:lnTo>
                    <a:pt x="3148" y="320"/>
                  </a:lnTo>
                  <a:lnTo>
                    <a:pt x="3130" y="398"/>
                  </a:lnTo>
                  <a:lnTo>
                    <a:pt x="3108" y="473"/>
                  </a:lnTo>
                  <a:lnTo>
                    <a:pt x="3082" y="547"/>
                  </a:lnTo>
                  <a:lnTo>
                    <a:pt x="3054" y="618"/>
                  </a:lnTo>
                  <a:lnTo>
                    <a:pt x="3023" y="690"/>
                  </a:lnTo>
                  <a:lnTo>
                    <a:pt x="2987" y="758"/>
                  </a:lnTo>
                  <a:lnTo>
                    <a:pt x="2949" y="825"/>
                  </a:lnTo>
                  <a:lnTo>
                    <a:pt x="2907" y="889"/>
                  </a:lnTo>
                  <a:lnTo>
                    <a:pt x="2864" y="952"/>
                  </a:lnTo>
                  <a:lnTo>
                    <a:pt x="2816" y="1012"/>
                  </a:lnTo>
                  <a:lnTo>
                    <a:pt x="2766" y="1070"/>
                  </a:lnTo>
                  <a:lnTo>
                    <a:pt x="2715" y="1125"/>
                  </a:lnTo>
                  <a:lnTo>
                    <a:pt x="2659" y="1177"/>
                  </a:lnTo>
                  <a:lnTo>
                    <a:pt x="2601" y="1227"/>
                  </a:lnTo>
                  <a:lnTo>
                    <a:pt x="2542" y="1274"/>
                  </a:lnTo>
                  <a:lnTo>
                    <a:pt x="2478" y="1318"/>
                  </a:lnTo>
                  <a:lnTo>
                    <a:pt x="2415" y="1360"/>
                  </a:lnTo>
                  <a:lnTo>
                    <a:pt x="2347" y="1398"/>
                  </a:lnTo>
                  <a:lnTo>
                    <a:pt x="2280" y="1434"/>
                  </a:lnTo>
                  <a:lnTo>
                    <a:pt x="2208" y="1465"/>
                  </a:lnTo>
                  <a:lnTo>
                    <a:pt x="2136" y="1493"/>
                  </a:lnTo>
                  <a:lnTo>
                    <a:pt x="2063" y="1519"/>
                  </a:lnTo>
                  <a:lnTo>
                    <a:pt x="1987" y="1541"/>
                  </a:lnTo>
                  <a:lnTo>
                    <a:pt x="1910" y="1559"/>
                  </a:lnTo>
                  <a:lnTo>
                    <a:pt x="1832" y="1573"/>
                  </a:lnTo>
                  <a:lnTo>
                    <a:pt x="1753" y="1583"/>
                  </a:lnTo>
                  <a:lnTo>
                    <a:pt x="1671" y="1589"/>
                  </a:lnTo>
                  <a:lnTo>
                    <a:pt x="1590" y="1591"/>
                  </a:lnTo>
                  <a:lnTo>
                    <a:pt x="1590" y="1591"/>
                  </a:lnTo>
                  <a:lnTo>
                    <a:pt x="1509" y="1589"/>
                  </a:lnTo>
                  <a:lnTo>
                    <a:pt x="1427" y="1583"/>
                  </a:lnTo>
                  <a:lnTo>
                    <a:pt x="1348" y="1573"/>
                  </a:lnTo>
                  <a:lnTo>
                    <a:pt x="1270" y="1559"/>
                  </a:lnTo>
                  <a:lnTo>
                    <a:pt x="1193" y="1541"/>
                  </a:lnTo>
                  <a:lnTo>
                    <a:pt x="1117" y="1519"/>
                  </a:lnTo>
                  <a:lnTo>
                    <a:pt x="1044" y="1493"/>
                  </a:lnTo>
                  <a:lnTo>
                    <a:pt x="972" y="1465"/>
                  </a:lnTo>
                  <a:lnTo>
                    <a:pt x="900" y="1434"/>
                  </a:lnTo>
                  <a:lnTo>
                    <a:pt x="833" y="1398"/>
                  </a:lnTo>
                  <a:lnTo>
                    <a:pt x="765" y="1360"/>
                  </a:lnTo>
                  <a:lnTo>
                    <a:pt x="702" y="1318"/>
                  </a:lnTo>
                  <a:lnTo>
                    <a:pt x="638" y="1274"/>
                  </a:lnTo>
                  <a:lnTo>
                    <a:pt x="579" y="1227"/>
                  </a:lnTo>
                  <a:lnTo>
                    <a:pt x="521" y="1177"/>
                  </a:lnTo>
                  <a:lnTo>
                    <a:pt x="465" y="1125"/>
                  </a:lnTo>
                  <a:lnTo>
                    <a:pt x="414" y="1070"/>
                  </a:lnTo>
                  <a:lnTo>
                    <a:pt x="364" y="1012"/>
                  </a:lnTo>
                  <a:lnTo>
                    <a:pt x="316" y="952"/>
                  </a:lnTo>
                  <a:lnTo>
                    <a:pt x="273" y="889"/>
                  </a:lnTo>
                  <a:lnTo>
                    <a:pt x="231" y="825"/>
                  </a:lnTo>
                  <a:lnTo>
                    <a:pt x="193" y="758"/>
                  </a:lnTo>
                  <a:lnTo>
                    <a:pt x="157" y="690"/>
                  </a:lnTo>
                  <a:lnTo>
                    <a:pt x="126" y="618"/>
                  </a:lnTo>
                  <a:lnTo>
                    <a:pt x="98" y="547"/>
                  </a:lnTo>
                  <a:lnTo>
                    <a:pt x="72" y="473"/>
                  </a:lnTo>
                  <a:lnTo>
                    <a:pt x="50" y="398"/>
                  </a:lnTo>
                  <a:lnTo>
                    <a:pt x="32" y="320"/>
                  </a:lnTo>
                  <a:lnTo>
                    <a:pt x="18" y="243"/>
                  </a:lnTo>
                  <a:lnTo>
                    <a:pt x="8" y="163"/>
                  </a:lnTo>
                  <a:lnTo>
                    <a:pt x="2" y="82"/>
                  </a:lnTo>
                  <a:lnTo>
                    <a:pt x="0" y="0"/>
                  </a:lnTo>
                </a:path>
              </a:pathLst>
            </a:custGeom>
            <a:noFill/>
            <a:ln w="157163">
              <a:gradFill flip="none" rotWithShape="1">
                <a:gsLst>
                  <a:gs pos="0">
                    <a:schemeClr val="accent2"/>
                  </a:gs>
                  <a:gs pos="100000">
                    <a:schemeClr val="accent3"/>
                  </a:gs>
                </a:gsLst>
                <a:lin ang="0" scaled="1"/>
                <a:tileRect/>
              </a:gradFill>
              <a:prstDash val="solid"/>
              <a:round/>
              <a:headEnd/>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sp>
        <p:nvSpPr>
          <p:cNvPr id="9" name="TextBox 8">
            <a:extLst>
              <a:ext uri="{FF2B5EF4-FFF2-40B4-BE49-F238E27FC236}">
                <a16:creationId xmlns:a16="http://schemas.microsoft.com/office/drawing/2014/main" id="{E3624076-4239-4C00-990A-AD0CFCA49B7D}"/>
              </a:ext>
            </a:extLst>
          </p:cNvPr>
          <p:cNvSpPr txBox="1"/>
          <p:nvPr/>
        </p:nvSpPr>
        <p:spPr>
          <a:xfrm>
            <a:off x="283470" y="3161897"/>
            <a:ext cx="906017" cy="369332"/>
          </a:xfrm>
          <a:prstGeom prst="rect">
            <a:avLst/>
          </a:prstGeom>
          <a:noFill/>
        </p:spPr>
        <p:txBody>
          <a:bodyPr wrap="none" rtlCol="0">
            <a:spAutoFit/>
          </a:bodyPr>
          <a:lstStyle/>
          <a:p>
            <a:pPr algn="ctr"/>
            <a:r>
              <a:rPr lang="en-US" b="1" dirty="0">
                <a:solidFill>
                  <a:srgbClr val="336699"/>
                </a:solidFill>
                <a:latin typeface="+mj-lt"/>
              </a:rPr>
              <a:t>Ready</a:t>
            </a:r>
          </a:p>
        </p:txBody>
      </p:sp>
      <p:sp>
        <p:nvSpPr>
          <p:cNvPr id="10" name="TextBox 9">
            <a:extLst>
              <a:ext uri="{FF2B5EF4-FFF2-40B4-BE49-F238E27FC236}">
                <a16:creationId xmlns:a16="http://schemas.microsoft.com/office/drawing/2014/main" id="{AC73B7B4-68E0-49B8-8717-57E29E5A358A}"/>
              </a:ext>
            </a:extLst>
          </p:cNvPr>
          <p:cNvSpPr txBox="1"/>
          <p:nvPr/>
        </p:nvSpPr>
        <p:spPr>
          <a:xfrm>
            <a:off x="7340619" y="4061805"/>
            <a:ext cx="1684909" cy="1477328"/>
          </a:xfrm>
          <a:prstGeom prst="rect">
            <a:avLst/>
          </a:prstGeom>
          <a:noFill/>
        </p:spPr>
        <p:txBody>
          <a:bodyPr wrap="square" rtlCol="0">
            <a:spAutoFit/>
          </a:bodyPr>
          <a:lstStyle/>
          <a:p>
            <a:pPr algn="ctr"/>
            <a:r>
              <a:rPr lang="en-US" b="1" dirty="0">
                <a:solidFill>
                  <a:srgbClr val="336699"/>
                </a:solidFill>
                <a:latin typeface="+mj-lt"/>
              </a:rPr>
              <a:t>Understand the Presentation evaluation form (rubric)</a:t>
            </a:r>
          </a:p>
        </p:txBody>
      </p:sp>
      <p:sp>
        <p:nvSpPr>
          <p:cNvPr id="11" name="TextBox 10">
            <a:extLst>
              <a:ext uri="{FF2B5EF4-FFF2-40B4-BE49-F238E27FC236}">
                <a16:creationId xmlns:a16="http://schemas.microsoft.com/office/drawing/2014/main" id="{883C20B5-E44E-4C6C-A16D-DF890451B7A8}"/>
              </a:ext>
            </a:extLst>
          </p:cNvPr>
          <p:cNvSpPr txBox="1"/>
          <p:nvPr/>
        </p:nvSpPr>
        <p:spPr>
          <a:xfrm>
            <a:off x="852043" y="2179023"/>
            <a:ext cx="2844434" cy="646331"/>
          </a:xfrm>
          <a:prstGeom prst="rect">
            <a:avLst/>
          </a:prstGeom>
          <a:noFill/>
        </p:spPr>
        <p:txBody>
          <a:bodyPr wrap="square" rtlCol="0">
            <a:spAutoFit/>
          </a:bodyPr>
          <a:lstStyle/>
          <a:p>
            <a:r>
              <a:rPr lang="en-US" b="1" dirty="0">
                <a:solidFill>
                  <a:srgbClr val="336699"/>
                </a:solidFill>
                <a:latin typeface="+mj-lt"/>
              </a:rPr>
              <a:t>Used all the </a:t>
            </a:r>
          </a:p>
          <a:p>
            <a:r>
              <a:rPr lang="en-US" b="1" dirty="0">
                <a:solidFill>
                  <a:srgbClr val="336699"/>
                </a:solidFill>
                <a:latin typeface="+mj-lt"/>
              </a:rPr>
              <a:t>Steps of Selling Process</a:t>
            </a:r>
          </a:p>
        </p:txBody>
      </p:sp>
      <p:sp>
        <p:nvSpPr>
          <p:cNvPr id="12" name="TextBox 11">
            <a:extLst>
              <a:ext uri="{FF2B5EF4-FFF2-40B4-BE49-F238E27FC236}">
                <a16:creationId xmlns:a16="http://schemas.microsoft.com/office/drawing/2014/main" id="{0A34E136-0C0C-4107-89D0-6511A9B0679E}"/>
              </a:ext>
            </a:extLst>
          </p:cNvPr>
          <p:cNvSpPr txBox="1"/>
          <p:nvPr/>
        </p:nvSpPr>
        <p:spPr>
          <a:xfrm>
            <a:off x="4938988" y="2432939"/>
            <a:ext cx="1524917" cy="646331"/>
          </a:xfrm>
          <a:prstGeom prst="rect">
            <a:avLst/>
          </a:prstGeom>
          <a:noFill/>
        </p:spPr>
        <p:txBody>
          <a:bodyPr wrap="square" rtlCol="0">
            <a:spAutoFit/>
          </a:bodyPr>
          <a:lstStyle/>
          <a:p>
            <a:r>
              <a:rPr lang="en-US" b="1" dirty="0">
                <a:solidFill>
                  <a:srgbClr val="336699"/>
                </a:solidFill>
                <a:latin typeface="+mj-lt"/>
              </a:rPr>
              <a:t>Practice, Practice</a:t>
            </a:r>
          </a:p>
        </p:txBody>
      </p:sp>
      <p:sp>
        <p:nvSpPr>
          <p:cNvPr id="13" name="TextBox 12">
            <a:extLst>
              <a:ext uri="{FF2B5EF4-FFF2-40B4-BE49-F238E27FC236}">
                <a16:creationId xmlns:a16="http://schemas.microsoft.com/office/drawing/2014/main" id="{E0D27061-350C-439C-A4BC-64067B839FB0}"/>
              </a:ext>
            </a:extLst>
          </p:cNvPr>
          <p:cNvSpPr txBox="1"/>
          <p:nvPr/>
        </p:nvSpPr>
        <p:spPr>
          <a:xfrm>
            <a:off x="2331689" y="4602154"/>
            <a:ext cx="2867790" cy="369332"/>
          </a:xfrm>
          <a:prstGeom prst="rect">
            <a:avLst/>
          </a:prstGeom>
          <a:noFill/>
        </p:spPr>
        <p:txBody>
          <a:bodyPr wrap="square" rtlCol="0">
            <a:spAutoFit/>
          </a:bodyPr>
          <a:lstStyle/>
          <a:p>
            <a:r>
              <a:rPr lang="en-US" b="1" dirty="0">
                <a:solidFill>
                  <a:srgbClr val="336699"/>
                </a:solidFill>
                <a:latin typeface="+mj-lt"/>
              </a:rPr>
              <a:t>What visuals are used?</a:t>
            </a:r>
          </a:p>
        </p:txBody>
      </p:sp>
      <p:cxnSp>
        <p:nvCxnSpPr>
          <p:cNvPr id="18" name="Connector: Elbow 17">
            <a:extLst>
              <a:ext uri="{FF2B5EF4-FFF2-40B4-BE49-F238E27FC236}">
                <a16:creationId xmlns:a16="http://schemas.microsoft.com/office/drawing/2014/main" id="{3B83D175-F883-4E3D-AE48-5435FE7D25AF}"/>
              </a:ext>
            </a:extLst>
          </p:cNvPr>
          <p:cNvCxnSpPr>
            <a:cxnSpLocks/>
            <a:stCxn id="7" idx="5"/>
          </p:cNvCxnSpPr>
          <p:nvPr/>
        </p:nvCxnSpPr>
        <p:spPr>
          <a:xfrm flipH="1" flipV="1">
            <a:off x="1865922" y="2896377"/>
            <a:ext cx="927321" cy="424561"/>
          </a:xfrm>
          <a:prstGeom prst="bentConnector5">
            <a:avLst>
              <a:gd name="adj1" fmla="val 85963"/>
              <a:gd name="adj2" fmla="val -575"/>
              <a:gd name="adj3" fmla="val 98547"/>
            </a:avLst>
          </a:prstGeom>
          <a:ln w="38100">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154D5F08-954F-43A0-A569-05D335FF222A}"/>
              </a:ext>
            </a:extLst>
          </p:cNvPr>
          <p:cNvCxnSpPr>
            <a:cxnSpLocks/>
            <a:stCxn id="5" idx="3"/>
          </p:cNvCxnSpPr>
          <p:nvPr/>
        </p:nvCxnSpPr>
        <p:spPr>
          <a:xfrm flipH="1" flipV="1">
            <a:off x="5701446" y="3213707"/>
            <a:ext cx="806484" cy="276789"/>
          </a:xfrm>
          <a:prstGeom prst="bentConnector5">
            <a:avLst>
              <a:gd name="adj1" fmla="val 33970"/>
              <a:gd name="adj2" fmla="val -838"/>
              <a:gd name="adj3" fmla="val 99586"/>
            </a:avLst>
          </a:prstGeom>
          <a:ln w="38100">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FB89169-9A53-4E61-B847-8C23C823E161}"/>
              </a:ext>
            </a:extLst>
          </p:cNvPr>
          <p:cNvCxnSpPr>
            <a:cxnSpLocks/>
          </p:cNvCxnSpPr>
          <p:nvPr/>
        </p:nvCxnSpPr>
        <p:spPr>
          <a:xfrm flipH="1">
            <a:off x="3696477" y="3897334"/>
            <a:ext cx="905299" cy="579388"/>
          </a:xfrm>
          <a:prstGeom prst="bentConnector4">
            <a:avLst>
              <a:gd name="adj1" fmla="val 54044"/>
              <a:gd name="adj2" fmla="val 316"/>
            </a:avLst>
          </a:prstGeom>
          <a:ln w="38100">
            <a:solidFill>
              <a:schemeClr val="accent4"/>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09E58CE4-63A8-45D5-8CDA-E4D2D9BC3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7160223"/>
      </p:ext>
    </p:extLst>
  </p:cSld>
  <p:clrMapOvr>
    <a:masterClrMapping/>
  </p:clrMapOvr>
  <mc:AlternateContent xmlns:mc="http://schemas.openxmlformats.org/markup-compatibility/2006" xmlns:p14="http://schemas.microsoft.com/office/powerpoint/2010/main">
    <mc:Choice Requires="p14">
      <p:transition p14:dur="250" advTm="18051"/>
    </mc:Choice>
    <mc:Fallback xmlns="">
      <p:transition advTm="1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7A79-0E2D-4087-A8A7-0C9DF675F5FC}"/>
              </a:ext>
            </a:extLst>
          </p:cNvPr>
          <p:cNvSpPr>
            <a:spLocks noGrp="1"/>
          </p:cNvSpPr>
          <p:nvPr>
            <p:ph type="title"/>
          </p:nvPr>
        </p:nvSpPr>
        <p:spPr>
          <a:xfrm>
            <a:off x="365761" y="241548"/>
            <a:ext cx="7680960" cy="1371600"/>
          </a:xfrm>
        </p:spPr>
        <p:txBody>
          <a:bodyPr/>
          <a:lstStyle/>
          <a:p>
            <a:r>
              <a:rPr lang="en-US" dirty="0"/>
              <a:t>HTPS @ FLC</a:t>
            </a:r>
          </a:p>
        </p:txBody>
      </p:sp>
      <p:sp>
        <p:nvSpPr>
          <p:cNvPr id="3" name="Content Placeholder 2">
            <a:extLst>
              <a:ext uri="{FF2B5EF4-FFF2-40B4-BE49-F238E27FC236}">
                <a16:creationId xmlns:a16="http://schemas.microsoft.com/office/drawing/2014/main" id="{347D0EDA-487A-419E-9EC5-561522806EE8}"/>
              </a:ext>
            </a:extLst>
          </p:cNvPr>
          <p:cNvSpPr>
            <a:spLocks noGrp="1"/>
          </p:cNvSpPr>
          <p:nvPr>
            <p:ph sz="half" idx="1"/>
          </p:nvPr>
        </p:nvSpPr>
        <p:spPr>
          <a:xfrm>
            <a:off x="365761" y="2103120"/>
            <a:ext cx="4284616" cy="3931920"/>
          </a:xfrm>
        </p:spPr>
        <p:txBody>
          <a:bodyPr>
            <a:normAutofit/>
          </a:bodyPr>
          <a:lstStyle/>
          <a:p>
            <a:pPr marL="0" indent="0">
              <a:buNone/>
            </a:pPr>
            <a:r>
              <a:rPr lang="en-US" u="sng" dirty="0"/>
              <a:t>Event Scenario</a:t>
            </a:r>
            <a:r>
              <a:rPr lang="en-US" dirty="0"/>
              <a:t> </a:t>
            </a:r>
            <a:r>
              <a:rPr lang="en-US" b="1" i="1" dirty="0"/>
              <a:t>Simplified version</a:t>
            </a:r>
          </a:p>
          <a:p>
            <a:pPr marL="0" indent="0">
              <a:buNone/>
            </a:pPr>
            <a:r>
              <a:rPr lang="en-US" dirty="0"/>
              <a:t>Sales rep meets director of tourism</a:t>
            </a:r>
          </a:p>
          <a:p>
            <a:pPr marL="0" indent="0">
              <a:buNone/>
            </a:pPr>
            <a:r>
              <a:rPr lang="en-US" dirty="0"/>
              <a:t>         </a:t>
            </a:r>
            <a:r>
              <a:rPr lang="en-US" i="1" dirty="0"/>
              <a:t>5K virtual run</a:t>
            </a:r>
          </a:p>
          <a:p>
            <a:pPr marL="854075" indent="-854075">
              <a:buNone/>
            </a:pPr>
            <a:endParaRPr lang="en-US" dirty="0"/>
          </a:p>
          <a:p>
            <a:pPr marL="854075" indent="-854075">
              <a:buNone/>
            </a:pPr>
            <a:r>
              <a:rPr lang="en-US" dirty="0"/>
              <a:t>Target: core base of runners but </a:t>
            </a:r>
            <a:r>
              <a:rPr lang="en-US" b="1" u="sng" dirty="0"/>
              <a:t>expand</a:t>
            </a:r>
            <a:r>
              <a:rPr lang="en-US" dirty="0"/>
              <a:t> to at least one additional participant base</a:t>
            </a:r>
          </a:p>
          <a:p>
            <a:pPr marL="0" indent="0">
              <a:buNone/>
            </a:pPr>
            <a:endParaRPr lang="en-US" dirty="0"/>
          </a:p>
          <a:p>
            <a:pPr marL="0" indent="0">
              <a:buNone/>
            </a:pPr>
            <a:r>
              <a:rPr lang="en-US" dirty="0"/>
              <a:t>Showcase running event products &amp; services (at least 2)</a:t>
            </a:r>
          </a:p>
        </p:txBody>
      </p:sp>
      <p:sp>
        <p:nvSpPr>
          <p:cNvPr id="5" name="TextBox 4">
            <a:extLst>
              <a:ext uri="{FF2B5EF4-FFF2-40B4-BE49-F238E27FC236}">
                <a16:creationId xmlns:a16="http://schemas.microsoft.com/office/drawing/2014/main" id="{4A2494C6-5F31-4BD9-A16C-666EF59194FB}"/>
              </a:ext>
            </a:extLst>
          </p:cNvPr>
          <p:cNvSpPr txBox="1"/>
          <p:nvPr/>
        </p:nvSpPr>
        <p:spPr>
          <a:xfrm>
            <a:off x="3390786" y="726838"/>
            <a:ext cx="3805645" cy="369332"/>
          </a:xfrm>
          <a:prstGeom prst="rect">
            <a:avLst/>
          </a:prstGeom>
          <a:noFill/>
        </p:spPr>
        <p:txBody>
          <a:bodyPr wrap="square" rtlCol="0">
            <a:spAutoFit/>
          </a:bodyPr>
          <a:lstStyle/>
          <a:p>
            <a:r>
              <a:rPr lang="en-US" b="1" i="1" dirty="0"/>
              <a:t>Helps to prep for Area</a:t>
            </a:r>
          </a:p>
        </p:txBody>
      </p:sp>
      <p:pic>
        <p:nvPicPr>
          <p:cNvPr id="8" name="Picture 7">
            <a:extLst>
              <a:ext uri="{FF2B5EF4-FFF2-40B4-BE49-F238E27FC236}">
                <a16:creationId xmlns:a16="http://schemas.microsoft.com/office/drawing/2014/main" id="{1052C989-4E2B-4077-A908-CF6ED9BA2F89}"/>
              </a:ext>
            </a:extLst>
          </p:cNvPr>
          <p:cNvPicPr>
            <a:picLocks noChangeAspect="1"/>
          </p:cNvPicPr>
          <p:nvPr/>
        </p:nvPicPr>
        <p:blipFill rotWithShape="1">
          <a:blip r:embed="rId4"/>
          <a:srcRect l="26095" t="28540" r="64762" b="55545"/>
          <a:stretch/>
        </p:blipFill>
        <p:spPr>
          <a:xfrm>
            <a:off x="4754881" y="2199241"/>
            <a:ext cx="1077457" cy="1055011"/>
          </a:xfrm>
          <a:prstGeom prst="ellipse">
            <a:avLst/>
          </a:prstGeom>
          <a:ln w="127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0" name="Straight Arrow Connector 9">
            <a:extLst>
              <a:ext uri="{FF2B5EF4-FFF2-40B4-BE49-F238E27FC236}">
                <a16:creationId xmlns:a16="http://schemas.microsoft.com/office/drawing/2014/main" id="{632BFA13-D53C-4953-834D-B95D6FBEBC71}"/>
              </a:ext>
            </a:extLst>
          </p:cNvPr>
          <p:cNvCxnSpPr/>
          <p:nvPr/>
        </p:nvCxnSpPr>
        <p:spPr>
          <a:xfrm>
            <a:off x="4389121" y="2725783"/>
            <a:ext cx="3483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C0AAD6A-38BB-45C0-9427-E4251C035371}"/>
              </a:ext>
            </a:extLst>
          </p:cNvPr>
          <p:cNvCxnSpPr/>
          <p:nvPr/>
        </p:nvCxnSpPr>
        <p:spPr>
          <a:xfrm>
            <a:off x="5806984" y="2725783"/>
            <a:ext cx="3483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5K Keychain Running Gift (TL25LZU2N) by seriaforma">
            <a:extLst>
              <a:ext uri="{FF2B5EF4-FFF2-40B4-BE49-F238E27FC236}">
                <a16:creationId xmlns:a16="http://schemas.microsoft.com/office/drawing/2014/main" id="{097F593D-4694-4A14-83C8-1F749CC388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957" r="7450" b="27825"/>
          <a:stretch/>
        </p:blipFill>
        <p:spPr bwMode="auto">
          <a:xfrm>
            <a:off x="3112496" y="5460394"/>
            <a:ext cx="2291987" cy="90569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36" name="Picture 12" descr="Modern Buildings Icon, City Icon Stock Vector - Illustration of global, icon:  54075720">
            <a:extLst>
              <a:ext uri="{FF2B5EF4-FFF2-40B4-BE49-F238E27FC236}">
                <a16:creationId xmlns:a16="http://schemas.microsoft.com/office/drawing/2014/main" id="{CA78D00D-D217-4F90-BABA-73F7E1D4C13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8038" t="16374" r="16133" b="16578"/>
          <a:stretch/>
        </p:blipFill>
        <p:spPr bwMode="auto">
          <a:xfrm>
            <a:off x="6155327" y="2088217"/>
            <a:ext cx="1255667" cy="12789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33698B-396C-4F0F-9987-CF5E9CD21152}"/>
              </a:ext>
            </a:extLst>
          </p:cNvPr>
          <p:cNvSpPr txBox="1"/>
          <p:nvPr/>
        </p:nvSpPr>
        <p:spPr>
          <a:xfrm>
            <a:off x="7410994" y="2494950"/>
            <a:ext cx="1994263" cy="461665"/>
          </a:xfrm>
          <a:prstGeom prst="rect">
            <a:avLst/>
          </a:prstGeom>
          <a:noFill/>
        </p:spPr>
        <p:txBody>
          <a:bodyPr wrap="square" rtlCol="0">
            <a:spAutoFit/>
          </a:bodyPr>
          <a:lstStyle/>
          <a:p>
            <a:r>
              <a:rPr lang="en-US" sz="1200" b="1" dirty="0"/>
              <a:t>Identify &amp; </a:t>
            </a:r>
          </a:p>
          <a:p>
            <a:r>
              <a:rPr lang="en-US" sz="1200" b="1" dirty="0"/>
              <a:t>showcase city</a:t>
            </a:r>
          </a:p>
        </p:txBody>
      </p:sp>
      <p:pic>
        <p:nvPicPr>
          <p:cNvPr id="1038" name="Picture 14" descr="Run Family. Healthy Lifestyle Illustration. Woman, Man And Child Jogging.  Runners Family. Activity And Sport. Fitness. Family: Mom, Dad, Grandfather  Grandmother And Children Run Royalty Free Cliparts, Vectors, And Stock  Illustration. Image">
            <a:extLst>
              <a:ext uri="{FF2B5EF4-FFF2-40B4-BE49-F238E27FC236}">
                <a16:creationId xmlns:a16="http://schemas.microsoft.com/office/drawing/2014/main" id="{D26ED5B0-970C-458B-BC03-857A82B987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685" t="21017" r="32934" b="38299"/>
          <a:stretch/>
        </p:blipFill>
        <p:spPr bwMode="auto">
          <a:xfrm>
            <a:off x="4916432" y="3812414"/>
            <a:ext cx="880276" cy="101219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7F913968-8723-4F39-B521-494648D31667}"/>
              </a:ext>
            </a:extLst>
          </p:cNvPr>
          <p:cNvCxnSpPr>
            <a:cxnSpLocks/>
          </p:cNvCxnSpPr>
          <p:nvPr/>
        </p:nvCxnSpPr>
        <p:spPr>
          <a:xfrm flipH="1">
            <a:off x="5640549" y="3780794"/>
            <a:ext cx="422214" cy="170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4" descr="Run Family. Healthy Lifestyle Illustration. Woman, Man And Child Jogging.  Runners Family. Activity And Sport. Fitness. Family: Mom, Dad, Grandfather  Grandmother And Children Run Royalty Free Cliparts, Vectors, And Stock  Illustration. Image">
            <a:extLst>
              <a:ext uri="{FF2B5EF4-FFF2-40B4-BE49-F238E27FC236}">
                <a16:creationId xmlns:a16="http://schemas.microsoft.com/office/drawing/2014/main" id="{F4306EE6-872E-4944-9830-A07A4D0819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64" t="21017" r="67243" b="38299"/>
          <a:stretch/>
        </p:blipFill>
        <p:spPr bwMode="auto">
          <a:xfrm>
            <a:off x="6677847" y="3812413"/>
            <a:ext cx="671569" cy="10121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4E1BBE57-6DB3-45E7-92C1-DABFAA24D55D}"/>
              </a:ext>
            </a:extLst>
          </p:cNvPr>
          <p:cNvCxnSpPr>
            <a:cxnSpLocks/>
          </p:cNvCxnSpPr>
          <p:nvPr/>
        </p:nvCxnSpPr>
        <p:spPr>
          <a:xfrm flipH="1">
            <a:off x="7125949" y="3770648"/>
            <a:ext cx="446933" cy="2115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4F5A4CF-157E-45A2-AC5B-5F7AD58F47A1}"/>
              </a:ext>
            </a:extLst>
          </p:cNvPr>
          <p:cNvSpPr txBox="1"/>
          <p:nvPr/>
        </p:nvSpPr>
        <p:spPr>
          <a:xfrm>
            <a:off x="6047629" y="3503149"/>
            <a:ext cx="2930908" cy="369332"/>
          </a:xfrm>
          <a:prstGeom prst="rect">
            <a:avLst/>
          </a:prstGeom>
          <a:noFill/>
        </p:spPr>
        <p:txBody>
          <a:bodyPr wrap="square" rtlCol="0">
            <a:spAutoFit/>
          </a:bodyPr>
          <a:lstStyle/>
          <a:p>
            <a:r>
              <a:rPr lang="en-US" dirty="0"/>
              <a:t>Core               Children</a:t>
            </a:r>
          </a:p>
        </p:txBody>
      </p:sp>
      <p:sp>
        <p:nvSpPr>
          <p:cNvPr id="18" name="TextBox 17">
            <a:extLst>
              <a:ext uri="{FF2B5EF4-FFF2-40B4-BE49-F238E27FC236}">
                <a16:creationId xmlns:a16="http://schemas.microsoft.com/office/drawing/2014/main" id="{2C83D9C9-F858-43D4-A214-4A000036C5DB}"/>
              </a:ext>
            </a:extLst>
          </p:cNvPr>
          <p:cNvSpPr txBox="1"/>
          <p:nvPr/>
        </p:nvSpPr>
        <p:spPr>
          <a:xfrm>
            <a:off x="365761" y="6392211"/>
            <a:ext cx="5190308" cy="369332"/>
          </a:xfrm>
          <a:prstGeom prst="rect">
            <a:avLst/>
          </a:prstGeom>
          <a:noFill/>
        </p:spPr>
        <p:txBody>
          <a:bodyPr wrap="square" rtlCol="0">
            <a:spAutoFit/>
          </a:bodyPr>
          <a:lstStyle/>
          <a:p>
            <a:r>
              <a:rPr lang="en-US" dirty="0"/>
              <a:t>*</a:t>
            </a:r>
            <a:r>
              <a:rPr lang="en-US" sz="1200" dirty="0"/>
              <a:t>will use modified version of Evaluation Form P.101 DECA Guide</a:t>
            </a:r>
          </a:p>
        </p:txBody>
      </p:sp>
      <p:pic>
        <p:nvPicPr>
          <p:cNvPr id="20" name="Picture 19">
            <a:extLst>
              <a:ext uri="{FF2B5EF4-FFF2-40B4-BE49-F238E27FC236}">
                <a16:creationId xmlns:a16="http://schemas.microsoft.com/office/drawing/2014/main" id="{777FF378-FA48-46B8-8F73-0E3DEB0F7441}"/>
              </a:ext>
            </a:extLst>
          </p:cNvPr>
          <p:cNvPicPr>
            <a:picLocks noChangeAspect="1"/>
          </p:cNvPicPr>
          <p:nvPr/>
        </p:nvPicPr>
        <p:blipFill rotWithShape="1">
          <a:blip r:embed="rId8"/>
          <a:srcRect l="39714" t="39376" r="39753" b="25407"/>
          <a:stretch/>
        </p:blipFill>
        <p:spPr>
          <a:xfrm>
            <a:off x="5883506" y="5082640"/>
            <a:ext cx="1689376" cy="1629874"/>
          </a:xfrm>
          <a:prstGeom prst="rect">
            <a:avLst/>
          </a:prstGeom>
        </p:spPr>
      </p:pic>
      <p:pic>
        <p:nvPicPr>
          <p:cNvPr id="7" name="Audio 6">
            <a:hlinkClick r:id="" action="ppaction://media"/>
            <a:extLst>
              <a:ext uri="{FF2B5EF4-FFF2-40B4-BE49-F238E27FC236}">
                <a16:creationId xmlns:a16="http://schemas.microsoft.com/office/drawing/2014/main" id="{461A6C94-B88E-4BC7-9C0B-A29C37C418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3754280"/>
      </p:ext>
    </p:extLst>
  </p:cSld>
  <p:clrMapOvr>
    <a:masterClrMapping/>
  </p:clrMapOvr>
  <mc:AlternateContent xmlns:mc="http://schemas.openxmlformats.org/markup-compatibility/2006" xmlns:p14="http://schemas.microsoft.com/office/powerpoint/2010/main">
    <mc:Choice Requires="p14">
      <p:transition spd="slow" p14:dur="2000" advTm="66929"/>
    </mc:Choice>
    <mc:Fallback xmlns="">
      <p:transition spd="slow" advTm="6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CCCB9-0EBC-454E-8525-9ABA3883387C}"/>
              </a:ext>
            </a:extLst>
          </p:cNvPr>
          <p:cNvSpPr txBox="1"/>
          <p:nvPr/>
        </p:nvSpPr>
        <p:spPr>
          <a:xfrm>
            <a:off x="5129557" y="5322203"/>
            <a:ext cx="7564004" cy="461665"/>
          </a:xfrm>
          <a:prstGeom prst="rect">
            <a:avLst/>
          </a:prstGeom>
          <a:noFill/>
        </p:spPr>
        <p:txBody>
          <a:bodyPr wrap="square" rtlCol="0">
            <a:spAutoFit/>
          </a:bodyPr>
          <a:lstStyle/>
          <a:p>
            <a:r>
              <a:rPr lang="en-US" sz="2400" b="1" dirty="0"/>
              <a:t>linda@wadeca.org</a:t>
            </a:r>
          </a:p>
        </p:txBody>
      </p:sp>
      <p:pic>
        <p:nvPicPr>
          <p:cNvPr id="2050" name="Picture 2" descr="Question Mark - Debate Chamber">
            <a:extLst>
              <a:ext uri="{FF2B5EF4-FFF2-40B4-BE49-F238E27FC236}">
                <a16:creationId xmlns:a16="http://schemas.microsoft.com/office/drawing/2014/main" id="{D0E288EC-5041-4D5D-869B-773E5F708E8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1772" y="1535797"/>
            <a:ext cx="4640455" cy="34803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E0C590A-4A64-44F0-8CD3-542F2761A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2478008"/>
      </p:ext>
    </p:extLst>
  </p:cSld>
  <p:clrMapOvr>
    <a:masterClrMapping/>
  </p:clrMapOvr>
  <mc:AlternateContent xmlns:mc="http://schemas.openxmlformats.org/markup-compatibility/2006" xmlns:p14="http://schemas.microsoft.com/office/powerpoint/2010/main">
    <mc:Choice Requires="p14">
      <p:transition p14:dur="250" advTm="8880"/>
    </mc:Choice>
    <mc:Fallback xmlns="">
      <p:transition advTm="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a:spLocks/>
          </p:cNvSpPr>
          <p:nvPr/>
        </p:nvSpPr>
        <p:spPr bwMode="auto">
          <a:xfrm>
            <a:off x="4710111" y="872510"/>
            <a:ext cx="4434331" cy="4737891"/>
          </a:xfrm>
          <a:custGeom>
            <a:avLst/>
            <a:gdLst>
              <a:gd name="T0" fmla="*/ 264 w 1712"/>
              <a:gd name="T1" fmla="*/ 777 h 1228"/>
              <a:gd name="T2" fmla="*/ 182 w 1712"/>
              <a:gd name="T3" fmla="*/ 797 h 1228"/>
              <a:gd name="T4" fmla="*/ 0 w 1712"/>
              <a:gd name="T5" fmla="*/ 615 h 1228"/>
              <a:gd name="T6" fmla="*/ 182 w 1712"/>
              <a:gd name="T7" fmla="*/ 434 h 1228"/>
              <a:gd name="T8" fmla="*/ 265 w 1712"/>
              <a:gd name="T9" fmla="*/ 453 h 1228"/>
              <a:gd name="T10" fmla="*/ 264 w 1712"/>
              <a:gd name="T11" fmla="*/ 0 h 1228"/>
              <a:gd name="T12" fmla="*/ 1712 w 1712"/>
              <a:gd name="T13" fmla="*/ 0 h 1228"/>
              <a:gd name="T14" fmla="*/ 1712 w 1712"/>
              <a:gd name="T15" fmla="*/ 1228 h 1228"/>
              <a:gd name="T16" fmla="*/ 264 w 1712"/>
              <a:gd name="T17" fmla="*/ 1228 h 1228"/>
              <a:gd name="T18" fmla="*/ 264 w 1712"/>
              <a:gd name="T19" fmla="*/ 777 h 1228"/>
              <a:gd name="connsiteX0" fmla="*/ 1542 w 10625"/>
              <a:gd name="connsiteY0" fmla="*/ 8838 h 12511"/>
              <a:gd name="connsiteX1" fmla="*/ 1063 w 10625"/>
              <a:gd name="connsiteY1" fmla="*/ 9001 h 12511"/>
              <a:gd name="connsiteX2" fmla="*/ 0 w 10625"/>
              <a:gd name="connsiteY2" fmla="*/ 7519 h 12511"/>
              <a:gd name="connsiteX3" fmla="*/ 1063 w 10625"/>
              <a:gd name="connsiteY3" fmla="*/ 6045 h 12511"/>
              <a:gd name="connsiteX4" fmla="*/ 1548 w 10625"/>
              <a:gd name="connsiteY4" fmla="*/ 6200 h 12511"/>
              <a:gd name="connsiteX5" fmla="*/ 1555 w 10625"/>
              <a:gd name="connsiteY5" fmla="*/ 0 h 12511"/>
              <a:gd name="connsiteX6" fmla="*/ 10000 w 10625"/>
              <a:gd name="connsiteY6" fmla="*/ 2511 h 12511"/>
              <a:gd name="connsiteX7" fmla="*/ 10000 w 10625"/>
              <a:gd name="connsiteY7" fmla="*/ 12511 h 12511"/>
              <a:gd name="connsiteX8" fmla="*/ 1542 w 10625"/>
              <a:gd name="connsiteY8" fmla="*/ 12511 h 12511"/>
              <a:gd name="connsiteX9" fmla="*/ 1542 w 10625"/>
              <a:gd name="connsiteY9" fmla="*/ 8838 h 12511"/>
              <a:gd name="connsiteX0" fmla="*/ 1542 w 10626"/>
              <a:gd name="connsiteY0" fmla="*/ 8838 h 12511"/>
              <a:gd name="connsiteX1" fmla="*/ 1063 w 10626"/>
              <a:gd name="connsiteY1" fmla="*/ 9001 h 12511"/>
              <a:gd name="connsiteX2" fmla="*/ 0 w 10626"/>
              <a:gd name="connsiteY2" fmla="*/ 7519 h 12511"/>
              <a:gd name="connsiteX3" fmla="*/ 1063 w 10626"/>
              <a:gd name="connsiteY3" fmla="*/ 6045 h 12511"/>
              <a:gd name="connsiteX4" fmla="*/ 1548 w 10626"/>
              <a:gd name="connsiteY4" fmla="*/ 6200 h 12511"/>
              <a:gd name="connsiteX5" fmla="*/ 1542 w 10626"/>
              <a:gd name="connsiteY5" fmla="*/ 0 h 12511"/>
              <a:gd name="connsiteX6" fmla="*/ 10000 w 10626"/>
              <a:gd name="connsiteY6" fmla="*/ 2511 h 12511"/>
              <a:gd name="connsiteX7" fmla="*/ 10000 w 10626"/>
              <a:gd name="connsiteY7" fmla="*/ 12511 h 12511"/>
              <a:gd name="connsiteX8" fmla="*/ 1542 w 10626"/>
              <a:gd name="connsiteY8" fmla="*/ 12511 h 12511"/>
              <a:gd name="connsiteX9" fmla="*/ 1542 w 10626"/>
              <a:gd name="connsiteY9" fmla="*/ 8838 h 12511"/>
              <a:gd name="connsiteX0" fmla="*/ 1542 w 10626"/>
              <a:gd name="connsiteY0" fmla="*/ 8838 h 15214"/>
              <a:gd name="connsiteX1" fmla="*/ 1063 w 10626"/>
              <a:gd name="connsiteY1" fmla="*/ 9001 h 15214"/>
              <a:gd name="connsiteX2" fmla="*/ 0 w 10626"/>
              <a:gd name="connsiteY2" fmla="*/ 7519 h 15214"/>
              <a:gd name="connsiteX3" fmla="*/ 1063 w 10626"/>
              <a:gd name="connsiteY3" fmla="*/ 6045 h 15214"/>
              <a:gd name="connsiteX4" fmla="*/ 1548 w 10626"/>
              <a:gd name="connsiteY4" fmla="*/ 6200 h 15214"/>
              <a:gd name="connsiteX5" fmla="*/ 1542 w 10626"/>
              <a:gd name="connsiteY5" fmla="*/ 0 h 15214"/>
              <a:gd name="connsiteX6" fmla="*/ 10000 w 10626"/>
              <a:gd name="connsiteY6" fmla="*/ 2511 h 15214"/>
              <a:gd name="connsiteX7" fmla="*/ 10000 w 10626"/>
              <a:gd name="connsiteY7" fmla="*/ 12511 h 15214"/>
              <a:gd name="connsiteX8" fmla="*/ 1542 w 10626"/>
              <a:gd name="connsiteY8" fmla="*/ 15214 h 15214"/>
              <a:gd name="connsiteX9" fmla="*/ 1542 w 10626"/>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2511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10216 h 16592"/>
              <a:gd name="connsiteX1" fmla="*/ 1063 w 10639"/>
              <a:gd name="connsiteY1" fmla="*/ 10379 h 16592"/>
              <a:gd name="connsiteX2" fmla="*/ 0 w 10639"/>
              <a:gd name="connsiteY2" fmla="*/ 8897 h 16592"/>
              <a:gd name="connsiteX3" fmla="*/ 1063 w 10639"/>
              <a:gd name="connsiteY3" fmla="*/ 7423 h 16592"/>
              <a:gd name="connsiteX4" fmla="*/ 1548 w 10639"/>
              <a:gd name="connsiteY4" fmla="*/ 7578 h 16592"/>
              <a:gd name="connsiteX5" fmla="*/ 1542 w 10639"/>
              <a:gd name="connsiteY5" fmla="*/ 1378 h 16592"/>
              <a:gd name="connsiteX6" fmla="*/ 10000 w 10639"/>
              <a:gd name="connsiteY6" fmla="*/ 1397 h 16592"/>
              <a:gd name="connsiteX7" fmla="*/ 10040 w 10639"/>
              <a:gd name="connsiteY7" fmla="*/ 16572 h 16592"/>
              <a:gd name="connsiteX8" fmla="*/ 1542 w 10639"/>
              <a:gd name="connsiteY8" fmla="*/ 16592 h 16592"/>
              <a:gd name="connsiteX9" fmla="*/ 1542 w 10639"/>
              <a:gd name="connsiteY9" fmla="*/ 10216 h 16592"/>
              <a:gd name="connsiteX0" fmla="*/ 1542 w 10639"/>
              <a:gd name="connsiteY0" fmla="*/ 9292 h 15668"/>
              <a:gd name="connsiteX1" fmla="*/ 1063 w 10639"/>
              <a:gd name="connsiteY1" fmla="*/ 9455 h 15668"/>
              <a:gd name="connsiteX2" fmla="*/ 0 w 10639"/>
              <a:gd name="connsiteY2" fmla="*/ 7973 h 15668"/>
              <a:gd name="connsiteX3" fmla="*/ 1063 w 10639"/>
              <a:gd name="connsiteY3" fmla="*/ 6499 h 15668"/>
              <a:gd name="connsiteX4" fmla="*/ 1548 w 10639"/>
              <a:gd name="connsiteY4" fmla="*/ 6654 h 15668"/>
              <a:gd name="connsiteX5" fmla="*/ 1542 w 10639"/>
              <a:gd name="connsiteY5" fmla="*/ 454 h 15668"/>
              <a:gd name="connsiteX6" fmla="*/ 10000 w 10639"/>
              <a:gd name="connsiteY6" fmla="*/ 473 h 15668"/>
              <a:gd name="connsiteX7" fmla="*/ 10040 w 10639"/>
              <a:gd name="connsiteY7" fmla="*/ 15648 h 15668"/>
              <a:gd name="connsiteX8" fmla="*/ 1542 w 10639"/>
              <a:gd name="connsiteY8" fmla="*/ 15668 h 15668"/>
              <a:gd name="connsiteX9" fmla="*/ 1542 w 10639"/>
              <a:gd name="connsiteY9" fmla="*/ 9292 h 15668"/>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38 h 15214"/>
              <a:gd name="connsiteX1" fmla="*/ 1063 w 10639"/>
              <a:gd name="connsiteY1" fmla="*/ 9001 h 15214"/>
              <a:gd name="connsiteX2" fmla="*/ 0 w 10639"/>
              <a:gd name="connsiteY2" fmla="*/ 7519 h 15214"/>
              <a:gd name="connsiteX3" fmla="*/ 1063 w 10639"/>
              <a:gd name="connsiteY3" fmla="*/ 6045 h 15214"/>
              <a:gd name="connsiteX4" fmla="*/ 1548 w 10639"/>
              <a:gd name="connsiteY4" fmla="*/ 6200 h 15214"/>
              <a:gd name="connsiteX5" fmla="*/ 1542 w 10639"/>
              <a:gd name="connsiteY5" fmla="*/ 0 h 15214"/>
              <a:gd name="connsiteX6" fmla="*/ 10000 w 10639"/>
              <a:gd name="connsiteY6" fmla="*/ 19 h 15214"/>
              <a:gd name="connsiteX7" fmla="*/ 10040 w 10639"/>
              <a:gd name="connsiteY7" fmla="*/ 15194 h 15214"/>
              <a:gd name="connsiteX8" fmla="*/ 1542 w 10639"/>
              <a:gd name="connsiteY8" fmla="*/ 15214 h 15214"/>
              <a:gd name="connsiteX9" fmla="*/ 1542 w 10639"/>
              <a:gd name="connsiteY9" fmla="*/ 8838 h 15214"/>
              <a:gd name="connsiteX0" fmla="*/ 1542 w 10639"/>
              <a:gd name="connsiteY0" fmla="*/ 8819 h 15195"/>
              <a:gd name="connsiteX1" fmla="*/ 1063 w 10639"/>
              <a:gd name="connsiteY1" fmla="*/ 8982 h 15195"/>
              <a:gd name="connsiteX2" fmla="*/ 0 w 10639"/>
              <a:gd name="connsiteY2" fmla="*/ 7500 h 15195"/>
              <a:gd name="connsiteX3" fmla="*/ 1063 w 10639"/>
              <a:gd name="connsiteY3" fmla="*/ 6026 h 15195"/>
              <a:gd name="connsiteX4" fmla="*/ 1548 w 10639"/>
              <a:gd name="connsiteY4" fmla="*/ 6181 h 15195"/>
              <a:gd name="connsiteX5" fmla="*/ 1542 w 10639"/>
              <a:gd name="connsiteY5" fmla="*/ 0 h 15195"/>
              <a:gd name="connsiteX6" fmla="*/ 10000 w 10639"/>
              <a:gd name="connsiteY6" fmla="*/ 0 h 15195"/>
              <a:gd name="connsiteX7" fmla="*/ 10040 w 10639"/>
              <a:gd name="connsiteY7" fmla="*/ 15175 h 15195"/>
              <a:gd name="connsiteX8" fmla="*/ 1542 w 10639"/>
              <a:gd name="connsiteY8" fmla="*/ 15195 h 15195"/>
              <a:gd name="connsiteX9" fmla="*/ 1542 w 10639"/>
              <a:gd name="connsiteY9" fmla="*/ 8819 h 15195"/>
              <a:gd name="connsiteX0" fmla="*/ 1542 w 10040"/>
              <a:gd name="connsiteY0" fmla="*/ 8819 h 15195"/>
              <a:gd name="connsiteX1" fmla="*/ 1063 w 10040"/>
              <a:gd name="connsiteY1" fmla="*/ 8982 h 15195"/>
              <a:gd name="connsiteX2" fmla="*/ 0 w 10040"/>
              <a:gd name="connsiteY2" fmla="*/ 7500 h 15195"/>
              <a:gd name="connsiteX3" fmla="*/ 1063 w 10040"/>
              <a:gd name="connsiteY3" fmla="*/ 6026 h 15195"/>
              <a:gd name="connsiteX4" fmla="*/ 1548 w 10040"/>
              <a:gd name="connsiteY4" fmla="*/ 6181 h 15195"/>
              <a:gd name="connsiteX5" fmla="*/ 1542 w 10040"/>
              <a:gd name="connsiteY5" fmla="*/ 0 h 15195"/>
              <a:gd name="connsiteX6" fmla="*/ 10000 w 10040"/>
              <a:gd name="connsiteY6" fmla="*/ 0 h 15195"/>
              <a:gd name="connsiteX7" fmla="*/ 10040 w 10040"/>
              <a:gd name="connsiteY7" fmla="*/ 15175 h 15195"/>
              <a:gd name="connsiteX8" fmla="*/ 1542 w 10040"/>
              <a:gd name="connsiteY8" fmla="*/ 15195 h 15195"/>
              <a:gd name="connsiteX9" fmla="*/ 1542 w 10040"/>
              <a:gd name="connsiteY9" fmla="*/ 8819 h 15195"/>
              <a:gd name="connsiteX0" fmla="*/ 1542 w 10027"/>
              <a:gd name="connsiteY0" fmla="*/ 8819 h 15195"/>
              <a:gd name="connsiteX1" fmla="*/ 1063 w 10027"/>
              <a:gd name="connsiteY1" fmla="*/ 8982 h 15195"/>
              <a:gd name="connsiteX2" fmla="*/ 0 w 10027"/>
              <a:gd name="connsiteY2" fmla="*/ 7500 h 15195"/>
              <a:gd name="connsiteX3" fmla="*/ 1063 w 10027"/>
              <a:gd name="connsiteY3" fmla="*/ 6026 h 15195"/>
              <a:gd name="connsiteX4" fmla="*/ 1548 w 10027"/>
              <a:gd name="connsiteY4" fmla="*/ 6181 h 15195"/>
              <a:gd name="connsiteX5" fmla="*/ 1542 w 10027"/>
              <a:gd name="connsiteY5" fmla="*/ 0 h 15195"/>
              <a:gd name="connsiteX6" fmla="*/ 10000 w 10027"/>
              <a:gd name="connsiteY6" fmla="*/ 0 h 15195"/>
              <a:gd name="connsiteX7" fmla="*/ 10027 w 10027"/>
              <a:gd name="connsiteY7" fmla="*/ 15175 h 15195"/>
              <a:gd name="connsiteX8" fmla="*/ 1542 w 10027"/>
              <a:gd name="connsiteY8" fmla="*/ 15195 h 15195"/>
              <a:gd name="connsiteX9" fmla="*/ 1542 w 10027"/>
              <a:gd name="connsiteY9" fmla="*/ 8819 h 15195"/>
              <a:gd name="connsiteX0" fmla="*/ 1542 w 10014"/>
              <a:gd name="connsiteY0" fmla="*/ 8819 h 15195"/>
              <a:gd name="connsiteX1" fmla="*/ 1063 w 10014"/>
              <a:gd name="connsiteY1" fmla="*/ 8982 h 15195"/>
              <a:gd name="connsiteX2" fmla="*/ 0 w 10014"/>
              <a:gd name="connsiteY2" fmla="*/ 7500 h 15195"/>
              <a:gd name="connsiteX3" fmla="*/ 1063 w 10014"/>
              <a:gd name="connsiteY3" fmla="*/ 6026 h 15195"/>
              <a:gd name="connsiteX4" fmla="*/ 1548 w 10014"/>
              <a:gd name="connsiteY4" fmla="*/ 6181 h 15195"/>
              <a:gd name="connsiteX5" fmla="*/ 1542 w 10014"/>
              <a:gd name="connsiteY5" fmla="*/ 0 h 15195"/>
              <a:gd name="connsiteX6" fmla="*/ 10000 w 10014"/>
              <a:gd name="connsiteY6" fmla="*/ 0 h 15195"/>
              <a:gd name="connsiteX7" fmla="*/ 10014 w 10014"/>
              <a:gd name="connsiteY7" fmla="*/ 15137 h 15195"/>
              <a:gd name="connsiteX8" fmla="*/ 1542 w 10014"/>
              <a:gd name="connsiteY8" fmla="*/ 15195 h 15195"/>
              <a:gd name="connsiteX9" fmla="*/ 1542 w 10014"/>
              <a:gd name="connsiteY9" fmla="*/ 8819 h 15195"/>
              <a:gd name="connsiteX0" fmla="*/ 1542 w 10001"/>
              <a:gd name="connsiteY0" fmla="*/ 8819 h 15195"/>
              <a:gd name="connsiteX1" fmla="*/ 1063 w 10001"/>
              <a:gd name="connsiteY1" fmla="*/ 8982 h 15195"/>
              <a:gd name="connsiteX2" fmla="*/ 0 w 10001"/>
              <a:gd name="connsiteY2" fmla="*/ 7500 h 15195"/>
              <a:gd name="connsiteX3" fmla="*/ 1063 w 10001"/>
              <a:gd name="connsiteY3" fmla="*/ 6026 h 15195"/>
              <a:gd name="connsiteX4" fmla="*/ 1548 w 10001"/>
              <a:gd name="connsiteY4" fmla="*/ 6181 h 15195"/>
              <a:gd name="connsiteX5" fmla="*/ 1542 w 10001"/>
              <a:gd name="connsiteY5" fmla="*/ 0 h 15195"/>
              <a:gd name="connsiteX6" fmla="*/ 10000 w 10001"/>
              <a:gd name="connsiteY6" fmla="*/ 0 h 15195"/>
              <a:gd name="connsiteX7" fmla="*/ 10001 w 10001"/>
              <a:gd name="connsiteY7" fmla="*/ 15156 h 15195"/>
              <a:gd name="connsiteX8" fmla="*/ 1542 w 10001"/>
              <a:gd name="connsiteY8" fmla="*/ 15195 h 15195"/>
              <a:gd name="connsiteX9" fmla="*/ 1542 w 10001"/>
              <a:gd name="connsiteY9" fmla="*/ 8819 h 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 h="15195">
                <a:moveTo>
                  <a:pt x="1542" y="8819"/>
                </a:moveTo>
                <a:cubicBezTo>
                  <a:pt x="1396" y="8925"/>
                  <a:pt x="1232" y="8982"/>
                  <a:pt x="1063" y="8982"/>
                </a:cubicBezTo>
                <a:cubicBezTo>
                  <a:pt x="479" y="8982"/>
                  <a:pt x="0" y="8314"/>
                  <a:pt x="0" y="7500"/>
                </a:cubicBezTo>
                <a:cubicBezTo>
                  <a:pt x="0" y="6686"/>
                  <a:pt x="479" y="6026"/>
                  <a:pt x="1063" y="6026"/>
                </a:cubicBezTo>
                <a:cubicBezTo>
                  <a:pt x="1238" y="6026"/>
                  <a:pt x="1402" y="6083"/>
                  <a:pt x="1548" y="6181"/>
                </a:cubicBezTo>
                <a:cubicBezTo>
                  <a:pt x="1542" y="2492"/>
                  <a:pt x="1548" y="1835"/>
                  <a:pt x="1542" y="0"/>
                </a:cubicBezTo>
                <a:lnTo>
                  <a:pt x="10000" y="0"/>
                </a:lnTo>
                <a:cubicBezTo>
                  <a:pt x="10001" y="3165"/>
                  <a:pt x="10001" y="15156"/>
                  <a:pt x="10001" y="15156"/>
                </a:cubicBezTo>
                <a:lnTo>
                  <a:pt x="1542" y="15195"/>
                </a:lnTo>
                <a:lnTo>
                  <a:pt x="1542" y="8819"/>
                </a:lnTo>
                <a:close/>
              </a:path>
            </a:pathLst>
          </a:custGeom>
          <a:gradFill flip="none" rotWithShape="1">
            <a:gsLst>
              <a:gs pos="0">
                <a:schemeClr val="bg1">
                  <a:lumMod val="65000"/>
                </a:schemeClr>
              </a:gs>
              <a:gs pos="100000">
                <a:schemeClr val="bg1">
                  <a:lumMod val="85000"/>
                </a:schemeClr>
              </a:gs>
            </a:gsLst>
            <a:lin ang="0" scaled="0"/>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3"/>
          <p:cNvSpPr>
            <a:spLocks/>
          </p:cNvSpPr>
          <p:nvPr/>
        </p:nvSpPr>
        <p:spPr bwMode="auto">
          <a:xfrm>
            <a:off x="-16044" y="888402"/>
            <a:ext cx="5350162" cy="4737377"/>
          </a:xfrm>
          <a:custGeom>
            <a:avLst/>
            <a:gdLst>
              <a:gd name="T0" fmla="*/ 0 w 1442"/>
              <a:gd name="T1" fmla="*/ 0 h 1229"/>
              <a:gd name="T2" fmla="*/ 1442 w 1442"/>
              <a:gd name="T3" fmla="*/ 1 h 1229"/>
              <a:gd name="T4" fmla="*/ 1442 w 1442"/>
              <a:gd name="T5" fmla="*/ 420 h 1229"/>
              <a:gd name="T6" fmla="*/ 1181 w 1442"/>
              <a:gd name="T7" fmla="*/ 616 h 1229"/>
              <a:gd name="T8" fmla="*/ 1441 w 1442"/>
              <a:gd name="T9" fmla="*/ 810 h 1229"/>
              <a:gd name="T10" fmla="*/ 1441 w 1442"/>
              <a:gd name="T11" fmla="*/ 1229 h 1229"/>
              <a:gd name="T12" fmla="*/ 0 w 1442"/>
              <a:gd name="T13" fmla="*/ 1229 h 1229"/>
              <a:gd name="T14" fmla="*/ 0 w 1442"/>
              <a:gd name="T15" fmla="*/ 0 h 1229"/>
              <a:gd name="connsiteX0" fmla="*/ 0 w 15357"/>
              <a:gd name="connsiteY0" fmla="*/ 245 h 10245"/>
              <a:gd name="connsiteX1" fmla="*/ 14298 w 15357"/>
              <a:gd name="connsiteY1" fmla="*/ 253 h 10245"/>
              <a:gd name="connsiteX2" fmla="*/ 14298 w 15357"/>
              <a:gd name="connsiteY2" fmla="*/ 3662 h 10245"/>
              <a:gd name="connsiteX3" fmla="*/ 12488 w 15357"/>
              <a:gd name="connsiteY3" fmla="*/ 5257 h 10245"/>
              <a:gd name="connsiteX4" fmla="*/ 14291 w 15357"/>
              <a:gd name="connsiteY4" fmla="*/ 6836 h 10245"/>
              <a:gd name="connsiteX5" fmla="*/ 14291 w 15357"/>
              <a:gd name="connsiteY5" fmla="*/ 10245 h 10245"/>
              <a:gd name="connsiteX6" fmla="*/ 4298 w 15357"/>
              <a:gd name="connsiteY6" fmla="*/ 10245 h 10245"/>
              <a:gd name="connsiteX7" fmla="*/ 0 w 15357"/>
              <a:gd name="connsiteY7" fmla="*/ 245 h 10245"/>
              <a:gd name="connsiteX0" fmla="*/ 0 w 15357"/>
              <a:gd name="connsiteY0" fmla="*/ 0 h 10000"/>
              <a:gd name="connsiteX1" fmla="*/ 14298 w 15357"/>
              <a:gd name="connsiteY1" fmla="*/ 8 h 10000"/>
              <a:gd name="connsiteX2" fmla="*/ 14298 w 15357"/>
              <a:gd name="connsiteY2" fmla="*/ 3417 h 10000"/>
              <a:gd name="connsiteX3" fmla="*/ 12488 w 15357"/>
              <a:gd name="connsiteY3" fmla="*/ 5012 h 10000"/>
              <a:gd name="connsiteX4" fmla="*/ 14291 w 15357"/>
              <a:gd name="connsiteY4" fmla="*/ 6591 h 10000"/>
              <a:gd name="connsiteX5" fmla="*/ 14291 w 15357"/>
              <a:gd name="connsiteY5" fmla="*/ 10000 h 10000"/>
              <a:gd name="connsiteX6" fmla="*/ 4298 w 15357"/>
              <a:gd name="connsiteY6" fmla="*/ 10000 h 10000"/>
              <a:gd name="connsiteX7" fmla="*/ 0 w 15357"/>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4298 w 14298"/>
              <a:gd name="connsiteY6" fmla="*/ 10000 h 10000"/>
              <a:gd name="connsiteX7" fmla="*/ 0 w 14298"/>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4298 w 14298"/>
              <a:gd name="connsiteY6" fmla="*/ 10000 h 10000"/>
              <a:gd name="connsiteX7" fmla="*/ 0 w 14298"/>
              <a:gd name="connsiteY7" fmla="*/ 0 h 10000"/>
              <a:gd name="connsiteX0" fmla="*/ 0 w 14298"/>
              <a:gd name="connsiteY0" fmla="*/ 0 h 10000"/>
              <a:gd name="connsiteX1" fmla="*/ 14298 w 14298"/>
              <a:gd name="connsiteY1" fmla="*/ 8 h 10000"/>
              <a:gd name="connsiteX2" fmla="*/ 14298 w 14298"/>
              <a:gd name="connsiteY2" fmla="*/ 3417 h 10000"/>
              <a:gd name="connsiteX3" fmla="*/ 12488 w 14298"/>
              <a:gd name="connsiteY3" fmla="*/ 5012 h 10000"/>
              <a:gd name="connsiteX4" fmla="*/ 14291 w 14298"/>
              <a:gd name="connsiteY4" fmla="*/ 6591 h 10000"/>
              <a:gd name="connsiteX5" fmla="*/ 14291 w 14298"/>
              <a:gd name="connsiteY5" fmla="*/ 10000 h 10000"/>
              <a:gd name="connsiteX6" fmla="*/ 1 w 14298"/>
              <a:gd name="connsiteY6" fmla="*/ 10000 h 10000"/>
              <a:gd name="connsiteX7" fmla="*/ 0 w 14298"/>
              <a:gd name="connsiteY7" fmla="*/ 0 h 10000"/>
              <a:gd name="connsiteX0" fmla="*/ 0 w 14314"/>
              <a:gd name="connsiteY0" fmla="*/ 2501 h 12501"/>
              <a:gd name="connsiteX1" fmla="*/ 14314 w 14314"/>
              <a:gd name="connsiteY1" fmla="*/ 0 h 12501"/>
              <a:gd name="connsiteX2" fmla="*/ 14298 w 14314"/>
              <a:gd name="connsiteY2" fmla="*/ 5918 h 12501"/>
              <a:gd name="connsiteX3" fmla="*/ 12488 w 14314"/>
              <a:gd name="connsiteY3" fmla="*/ 7513 h 12501"/>
              <a:gd name="connsiteX4" fmla="*/ 14291 w 14314"/>
              <a:gd name="connsiteY4" fmla="*/ 9092 h 12501"/>
              <a:gd name="connsiteX5" fmla="*/ 14291 w 14314"/>
              <a:gd name="connsiteY5" fmla="*/ 12501 h 12501"/>
              <a:gd name="connsiteX6" fmla="*/ 1 w 14314"/>
              <a:gd name="connsiteY6" fmla="*/ 12501 h 12501"/>
              <a:gd name="connsiteX7" fmla="*/ 0 w 14314"/>
              <a:gd name="connsiteY7" fmla="*/ 2501 h 12501"/>
              <a:gd name="connsiteX0" fmla="*/ 0 w 14314"/>
              <a:gd name="connsiteY0" fmla="*/ 11 h 12501"/>
              <a:gd name="connsiteX1" fmla="*/ 14314 w 14314"/>
              <a:gd name="connsiteY1" fmla="*/ 0 h 12501"/>
              <a:gd name="connsiteX2" fmla="*/ 14298 w 14314"/>
              <a:gd name="connsiteY2" fmla="*/ 5918 h 12501"/>
              <a:gd name="connsiteX3" fmla="*/ 12488 w 14314"/>
              <a:gd name="connsiteY3" fmla="*/ 7513 h 12501"/>
              <a:gd name="connsiteX4" fmla="*/ 14291 w 14314"/>
              <a:gd name="connsiteY4" fmla="*/ 9092 h 12501"/>
              <a:gd name="connsiteX5" fmla="*/ 14291 w 14314"/>
              <a:gd name="connsiteY5" fmla="*/ 12501 h 12501"/>
              <a:gd name="connsiteX6" fmla="*/ 1 w 14314"/>
              <a:gd name="connsiteY6" fmla="*/ 12501 h 12501"/>
              <a:gd name="connsiteX7" fmla="*/ 0 w 14314"/>
              <a:gd name="connsiteY7" fmla="*/ 11 h 12501"/>
              <a:gd name="connsiteX0" fmla="*/ 0 w 14314"/>
              <a:gd name="connsiteY0" fmla="*/ 11 h 15182"/>
              <a:gd name="connsiteX1" fmla="*/ 14314 w 14314"/>
              <a:gd name="connsiteY1" fmla="*/ 0 h 15182"/>
              <a:gd name="connsiteX2" fmla="*/ 14298 w 14314"/>
              <a:gd name="connsiteY2" fmla="*/ 5918 h 15182"/>
              <a:gd name="connsiteX3" fmla="*/ 12488 w 14314"/>
              <a:gd name="connsiteY3" fmla="*/ 7513 h 15182"/>
              <a:gd name="connsiteX4" fmla="*/ 14291 w 14314"/>
              <a:gd name="connsiteY4" fmla="*/ 9092 h 15182"/>
              <a:gd name="connsiteX5" fmla="*/ 14291 w 14314"/>
              <a:gd name="connsiteY5" fmla="*/ 15182 h 15182"/>
              <a:gd name="connsiteX6" fmla="*/ 1 w 14314"/>
              <a:gd name="connsiteY6" fmla="*/ 12501 h 15182"/>
              <a:gd name="connsiteX7" fmla="*/ 0 w 14314"/>
              <a:gd name="connsiteY7" fmla="*/ 11 h 15182"/>
              <a:gd name="connsiteX0" fmla="*/ 15 w 14329"/>
              <a:gd name="connsiteY0" fmla="*/ 11 h 15182"/>
              <a:gd name="connsiteX1" fmla="*/ 14329 w 14329"/>
              <a:gd name="connsiteY1" fmla="*/ 0 h 15182"/>
              <a:gd name="connsiteX2" fmla="*/ 14313 w 14329"/>
              <a:gd name="connsiteY2" fmla="*/ 5918 h 15182"/>
              <a:gd name="connsiteX3" fmla="*/ 12503 w 14329"/>
              <a:gd name="connsiteY3" fmla="*/ 7513 h 15182"/>
              <a:gd name="connsiteX4" fmla="*/ 14306 w 14329"/>
              <a:gd name="connsiteY4" fmla="*/ 9092 h 15182"/>
              <a:gd name="connsiteX5" fmla="*/ 14306 w 14329"/>
              <a:gd name="connsiteY5" fmla="*/ 15182 h 15182"/>
              <a:gd name="connsiteX6" fmla="*/ 0 w 14329"/>
              <a:gd name="connsiteY6" fmla="*/ 15163 h 15182"/>
              <a:gd name="connsiteX7" fmla="*/ 15 w 14329"/>
              <a:gd name="connsiteY7" fmla="*/ 11 h 1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9" h="15182">
                <a:moveTo>
                  <a:pt x="15" y="11"/>
                </a:moveTo>
                <a:lnTo>
                  <a:pt x="14329" y="0"/>
                </a:lnTo>
                <a:cubicBezTo>
                  <a:pt x="14325" y="2077"/>
                  <a:pt x="14313" y="4299"/>
                  <a:pt x="14313" y="5918"/>
                </a:cubicBezTo>
                <a:cubicBezTo>
                  <a:pt x="13384" y="5617"/>
                  <a:pt x="12503" y="6398"/>
                  <a:pt x="12503" y="7513"/>
                </a:cubicBezTo>
                <a:cubicBezTo>
                  <a:pt x="12503" y="8612"/>
                  <a:pt x="13398" y="9401"/>
                  <a:pt x="14306" y="9092"/>
                </a:cubicBezTo>
                <a:lnTo>
                  <a:pt x="14306" y="15182"/>
                </a:lnTo>
                <a:lnTo>
                  <a:pt x="0" y="15163"/>
                </a:lnTo>
                <a:cubicBezTo>
                  <a:pt x="0" y="11830"/>
                  <a:pt x="15" y="3344"/>
                  <a:pt x="15" y="11"/>
                </a:cubicBezTo>
                <a:close/>
              </a:path>
            </a:pathLst>
          </a:custGeom>
          <a:gradFill flip="none" rotWithShape="1">
            <a:gsLst>
              <a:gs pos="100000">
                <a:schemeClr val="bg1">
                  <a:lumMod val="85000"/>
                </a:schemeClr>
              </a:gs>
              <a:gs pos="0">
                <a:schemeClr val="bg1">
                  <a:lumMod val="50000"/>
                </a:schemeClr>
              </a:gs>
            </a:gsLst>
            <a:lin ang="0" scaled="0"/>
            <a:tileRect/>
          </a:gra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32" name="TextBox 31"/>
          <p:cNvSpPr txBox="1"/>
          <p:nvPr/>
        </p:nvSpPr>
        <p:spPr>
          <a:xfrm>
            <a:off x="236598" y="1219096"/>
            <a:ext cx="4790423" cy="923330"/>
          </a:xfrm>
          <a:prstGeom prst="rect">
            <a:avLst/>
          </a:prstGeom>
          <a:noFill/>
        </p:spPr>
        <p:txBody>
          <a:bodyPr wrap="square" rtlCol="0">
            <a:spAutoFit/>
            <a:scene3d>
              <a:camera prst="orthographicFront"/>
              <a:lightRig rig="threePt" dir="t"/>
            </a:scene3d>
            <a:sp3d extrusionH="57150">
              <a:bevelT w="38100" h="38100"/>
            </a:sp3d>
          </a:bodyPr>
          <a:lstStyle/>
          <a:p>
            <a:r>
              <a:rPr lang="en-US" sz="5400" b="1" dirty="0"/>
              <a:t>Overview</a:t>
            </a:r>
            <a:endParaRPr lang="en-US" sz="5400" dirty="0"/>
          </a:p>
        </p:txBody>
      </p:sp>
      <p:sp>
        <p:nvSpPr>
          <p:cNvPr id="36" name="Freeform 10"/>
          <p:cNvSpPr>
            <a:spLocks/>
          </p:cNvSpPr>
          <p:nvPr/>
        </p:nvSpPr>
        <p:spPr bwMode="auto">
          <a:xfrm>
            <a:off x="-1919" y="-1806"/>
            <a:ext cx="4949862" cy="887566"/>
          </a:xfrm>
          <a:custGeom>
            <a:avLst/>
            <a:gdLst>
              <a:gd name="T0" fmla="*/ 0 w 2728"/>
              <a:gd name="T1" fmla="*/ 0 h 357"/>
              <a:gd name="T2" fmla="*/ 2728 w 2728"/>
              <a:gd name="T3" fmla="*/ 0 h 357"/>
              <a:gd name="T4" fmla="*/ 2728 w 2728"/>
              <a:gd name="T5" fmla="*/ 97 h 357"/>
              <a:gd name="T6" fmla="*/ 2620 w 2728"/>
              <a:gd name="T7" fmla="*/ 178 h 357"/>
              <a:gd name="T8" fmla="*/ 2728 w 2728"/>
              <a:gd name="T9" fmla="*/ 259 h 357"/>
              <a:gd name="T10" fmla="*/ 2728 w 2728"/>
              <a:gd name="T11" fmla="*/ 357 h 357"/>
              <a:gd name="T12" fmla="*/ 0 w 2728"/>
              <a:gd name="T13" fmla="*/ 357 h 357"/>
              <a:gd name="T14" fmla="*/ 0 w 2728"/>
              <a:gd name="T15" fmla="*/ 0 h 357"/>
              <a:gd name="connsiteX0" fmla="*/ 926 w 10672"/>
              <a:gd name="connsiteY0" fmla="*/ 201 h 10201"/>
              <a:gd name="connsiteX1" fmla="*/ 10000 w 10672"/>
              <a:gd name="connsiteY1" fmla="*/ 201 h 10201"/>
              <a:gd name="connsiteX2" fmla="*/ 10000 w 10672"/>
              <a:gd name="connsiteY2" fmla="*/ 2918 h 10201"/>
              <a:gd name="connsiteX3" fmla="*/ 9604 w 10672"/>
              <a:gd name="connsiteY3" fmla="*/ 5187 h 10201"/>
              <a:gd name="connsiteX4" fmla="*/ 10000 w 10672"/>
              <a:gd name="connsiteY4" fmla="*/ 7456 h 10201"/>
              <a:gd name="connsiteX5" fmla="*/ 10000 w 10672"/>
              <a:gd name="connsiteY5" fmla="*/ 10201 h 10201"/>
              <a:gd name="connsiteX6" fmla="*/ 0 w 10672"/>
              <a:gd name="connsiteY6" fmla="*/ 10201 h 10201"/>
              <a:gd name="connsiteX7" fmla="*/ 926 w 10672"/>
              <a:gd name="connsiteY7" fmla="*/ 201 h 10201"/>
              <a:gd name="connsiteX0" fmla="*/ 97 w 9843"/>
              <a:gd name="connsiteY0" fmla="*/ 201 h 10201"/>
              <a:gd name="connsiteX1" fmla="*/ 9171 w 9843"/>
              <a:gd name="connsiteY1" fmla="*/ 201 h 10201"/>
              <a:gd name="connsiteX2" fmla="*/ 9171 w 9843"/>
              <a:gd name="connsiteY2" fmla="*/ 2918 h 10201"/>
              <a:gd name="connsiteX3" fmla="*/ 8775 w 9843"/>
              <a:gd name="connsiteY3" fmla="*/ 5187 h 10201"/>
              <a:gd name="connsiteX4" fmla="*/ 9171 w 9843"/>
              <a:gd name="connsiteY4" fmla="*/ 7456 h 10201"/>
              <a:gd name="connsiteX5" fmla="*/ 9171 w 9843"/>
              <a:gd name="connsiteY5" fmla="*/ 10201 h 10201"/>
              <a:gd name="connsiteX6" fmla="*/ 35 w 9843"/>
              <a:gd name="connsiteY6" fmla="*/ 10201 h 10201"/>
              <a:gd name="connsiteX7" fmla="*/ 97 w 9843"/>
              <a:gd name="connsiteY7" fmla="*/ 201 h 10201"/>
              <a:gd name="connsiteX0" fmla="*/ 99 w 10013"/>
              <a:gd name="connsiteY0" fmla="*/ 0 h 9803"/>
              <a:gd name="connsiteX1" fmla="*/ 9317 w 10013"/>
              <a:gd name="connsiteY1" fmla="*/ 0 h 9803"/>
              <a:gd name="connsiteX2" fmla="*/ 9317 w 10013"/>
              <a:gd name="connsiteY2" fmla="*/ 2664 h 9803"/>
              <a:gd name="connsiteX3" fmla="*/ 8915 w 10013"/>
              <a:gd name="connsiteY3" fmla="*/ 4888 h 9803"/>
              <a:gd name="connsiteX4" fmla="*/ 9317 w 10013"/>
              <a:gd name="connsiteY4" fmla="*/ 7112 h 9803"/>
              <a:gd name="connsiteX5" fmla="*/ 9317 w 10013"/>
              <a:gd name="connsiteY5" fmla="*/ 9803 h 9803"/>
              <a:gd name="connsiteX6" fmla="*/ 36 w 10013"/>
              <a:gd name="connsiteY6" fmla="*/ 9803 h 9803"/>
              <a:gd name="connsiteX7" fmla="*/ 99 w 10013"/>
              <a:gd name="connsiteY7" fmla="*/ 0 h 9803"/>
              <a:gd name="connsiteX0" fmla="*/ 99 w 9305"/>
              <a:gd name="connsiteY0" fmla="*/ 0 h 10000"/>
              <a:gd name="connsiteX1" fmla="*/ 9305 w 9305"/>
              <a:gd name="connsiteY1" fmla="*/ 0 h 10000"/>
              <a:gd name="connsiteX2" fmla="*/ 9305 w 9305"/>
              <a:gd name="connsiteY2" fmla="*/ 2718 h 10000"/>
              <a:gd name="connsiteX3" fmla="*/ 8903 w 9305"/>
              <a:gd name="connsiteY3" fmla="*/ 4986 h 10000"/>
              <a:gd name="connsiteX4" fmla="*/ 9305 w 9305"/>
              <a:gd name="connsiteY4" fmla="*/ 7255 h 10000"/>
              <a:gd name="connsiteX5" fmla="*/ 9305 w 9305"/>
              <a:gd name="connsiteY5" fmla="*/ 10000 h 10000"/>
              <a:gd name="connsiteX6" fmla="*/ 36 w 9305"/>
              <a:gd name="connsiteY6" fmla="*/ 10000 h 10000"/>
              <a:gd name="connsiteX7" fmla="*/ 99 w 9305"/>
              <a:gd name="connsiteY7" fmla="*/ 0 h 10000"/>
              <a:gd name="connsiteX0" fmla="*/ 169 w 10063"/>
              <a:gd name="connsiteY0" fmla="*/ 0 h 10000"/>
              <a:gd name="connsiteX1" fmla="*/ 10063 w 10063"/>
              <a:gd name="connsiteY1" fmla="*/ 0 h 10000"/>
              <a:gd name="connsiteX2" fmla="*/ 10063 w 10063"/>
              <a:gd name="connsiteY2" fmla="*/ 2718 h 10000"/>
              <a:gd name="connsiteX3" fmla="*/ 9631 w 10063"/>
              <a:gd name="connsiteY3" fmla="*/ 4986 h 10000"/>
              <a:gd name="connsiteX4" fmla="*/ 10063 w 10063"/>
              <a:gd name="connsiteY4" fmla="*/ 7255 h 10000"/>
              <a:gd name="connsiteX5" fmla="*/ 10063 w 10063"/>
              <a:gd name="connsiteY5" fmla="*/ 10000 h 10000"/>
              <a:gd name="connsiteX6" fmla="*/ 102 w 10063"/>
              <a:gd name="connsiteY6" fmla="*/ 10000 h 10000"/>
              <a:gd name="connsiteX7" fmla="*/ 169 w 10063"/>
              <a:gd name="connsiteY7" fmla="*/ 0 h 10000"/>
              <a:gd name="connsiteX0" fmla="*/ 68 w 9962"/>
              <a:gd name="connsiteY0" fmla="*/ 0 h 10000"/>
              <a:gd name="connsiteX1" fmla="*/ 9962 w 9962"/>
              <a:gd name="connsiteY1" fmla="*/ 0 h 10000"/>
              <a:gd name="connsiteX2" fmla="*/ 9962 w 9962"/>
              <a:gd name="connsiteY2" fmla="*/ 2718 h 10000"/>
              <a:gd name="connsiteX3" fmla="*/ 9530 w 9962"/>
              <a:gd name="connsiteY3" fmla="*/ 4986 h 10000"/>
              <a:gd name="connsiteX4" fmla="*/ 9962 w 9962"/>
              <a:gd name="connsiteY4" fmla="*/ 7255 h 10000"/>
              <a:gd name="connsiteX5" fmla="*/ 9962 w 9962"/>
              <a:gd name="connsiteY5" fmla="*/ 10000 h 10000"/>
              <a:gd name="connsiteX6" fmla="*/ 1 w 9962"/>
              <a:gd name="connsiteY6" fmla="*/ 10000 h 10000"/>
              <a:gd name="connsiteX7" fmla="*/ 68 w 9962"/>
              <a:gd name="connsiteY7" fmla="*/ 0 h 10000"/>
              <a:gd name="connsiteX0" fmla="*/ 18 w 10000"/>
              <a:gd name="connsiteY0" fmla="*/ 0 h 10000"/>
              <a:gd name="connsiteX1" fmla="*/ 10000 w 10000"/>
              <a:gd name="connsiteY1" fmla="*/ 0 h 10000"/>
              <a:gd name="connsiteX2" fmla="*/ 10000 w 10000"/>
              <a:gd name="connsiteY2" fmla="*/ 2718 h 10000"/>
              <a:gd name="connsiteX3" fmla="*/ 9566 w 10000"/>
              <a:gd name="connsiteY3" fmla="*/ 4986 h 10000"/>
              <a:gd name="connsiteX4" fmla="*/ 10000 w 10000"/>
              <a:gd name="connsiteY4" fmla="*/ 7255 h 10000"/>
              <a:gd name="connsiteX5" fmla="*/ 10000 w 10000"/>
              <a:gd name="connsiteY5" fmla="*/ 10000 h 10000"/>
              <a:gd name="connsiteX6" fmla="*/ 1 w 10000"/>
              <a:gd name="connsiteY6" fmla="*/ 10000 h 10000"/>
              <a:gd name="connsiteX7" fmla="*/ 18 w 10000"/>
              <a:gd name="connsiteY7" fmla="*/ 0 h 10000"/>
              <a:gd name="connsiteX0" fmla="*/ 0 w 10011"/>
              <a:gd name="connsiteY0" fmla="*/ 0 h 10050"/>
              <a:gd name="connsiteX1" fmla="*/ 10011 w 10011"/>
              <a:gd name="connsiteY1" fmla="*/ 50 h 10050"/>
              <a:gd name="connsiteX2" fmla="*/ 10011 w 10011"/>
              <a:gd name="connsiteY2" fmla="*/ 2768 h 10050"/>
              <a:gd name="connsiteX3" fmla="*/ 9577 w 10011"/>
              <a:gd name="connsiteY3" fmla="*/ 5036 h 10050"/>
              <a:gd name="connsiteX4" fmla="*/ 10011 w 10011"/>
              <a:gd name="connsiteY4" fmla="*/ 7305 h 10050"/>
              <a:gd name="connsiteX5" fmla="*/ 10011 w 10011"/>
              <a:gd name="connsiteY5" fmla="*/ 10050 h 10050"/>
              <a:gd name="connsiteX6" fmla="*/ 12 w 10011"/>
              <a:gd name="connsiteY6" fmla="*/ 10050 h 10050"/>
              <a:gd name="connsiteX7" fmla="*/ 0 w 10011"/>
              <a:gd name="connsiteY7" fmla="*/ 0 h 10050"/>
              <a:gd name="connsiteX0" fmla="*/ 3 w 10000"/>
              <a:gd name="connsiteY0" fmla="*/ 0 h 10050"/>
              <a:gd name="connsiteX1" fmla="*/ 10000 w 10000"/>
              <a:gd name="connsiteY1" fmla="*/ 50 h 10050"/>
              <a:gd name="connsiteX2" fmla="*/ 10000 w 10000"/>
              <a:gd name="connsiteY2" fmla="*/ 2768 h 10050"/>
              <a:gd name="connsiteX3" fmla="*/ 9566 w 10000"/>
              <a:gd name="connsiteY3" fmla="*/ 5036 h 10050"/>
              <a:gd name="connsiteX4" fmla="*/ 10000 w 10000"/>
              <a:gd name="connsiteY4" fmla="*/ 7305 h 10050"/>
              <a:gd name="connsiteX5" fmla="*/ 10000 w 10000"/>
              <a:gd name="connsiteY5" fmla="*/ 10050 h 10050"/>
              <a:gd name="connsiteX6" fmla="*/ 1 w 10000"/>
              <a:gd name="connsiteY6" fmla="*/ 10050 h 10050"/>
              <a:gd name="connsiteX7" fmla="*/ 3 w 10000"/>
              <a:gd name="connsiteY7" fmla="*/ 0 h 10050"/>
              <a:gd name="connsiteX0" fmla="*/ 3 w 10000"/>
              <a:gd name="connsiteY0" fmla="*/ 0 h 10898"/>
              <a:gd name="connsiteX1" fmla="*/ 10000 w 10000"/>
              <a:gd name="connsiteY1" fmla="*/ 50 h 10898"/>
              <a:gd name="connsiteX2" fmla="*/ 10000 w 10000"/>
              <a:gd name="connsiteY2" fmla="*/ 2768 h 10898"/>
              <a:gd name="connsiteX3" fmla="*/ 9566 w 10000"/>
              <a:gd name="connsiteY3" fmla="*/ 5036 h 10898"/>
              <a:gd name="connsiteX4" fmla="*/ 10000 w 10000"/>
              <a:gd name="connsiteY4" fmla="*/ 7305 h 10898"/>
              <a:gd name="connsiteX5" fmla="*/ 10000 w 10000"/>
              <a:gd name="connsiteY5" fmla="*/ 10898 h 10898"/>
              <a:gd name="connsiteX6" fmla="*/ 1 w 10000"/>
              <a:gd name="connsiteY6" fmla="*/ 10050 h 10898"/>
              <a:gd name="connsiteX7" fmla="*/ 3 w 10000"/>
              <a:gd name="connsiteY7" fmla="*/ 0 h 10898"/>
              <a:gd name="connsiteX0" fmla="*/ 1 w 9998"/>
              <a:gd name="connsiteY0" fmla="*/ 0 h 10898"/>
              <a:gd name="connsiteX1" fmla="*/ 9998 w 9998"/>
              <a:gd name="connsiteY1" fmla="*/ 50 h 10898"/>
              <a:gd name="connsiteX2" fmla="*/ 9998 w 9998"/>
              <a:gd name="connsiteY2" fmla="*/ 2768 h 10898"/>
              <a:gd name="connsiteX3" fmla="*/ 9564 w 9998"/>
              <a:gd name="connsiteY3" fmla="*/ 5036 h 10898"/>
              <a:gd name="connsiteX4" fmla="*/ 9998 w 9998"/>
              <a:gd name="connsiteY4" fmla="*/ 7305 h 10898"/>
              <a:gd name="connsiteX5" fmla="*/ 9998 w 9998"/>
              <a:gd name="connsiteY5" fmla="*/ 10898 h 10898"/>
              <a:gd name="connsiteX6" fmla="*/ 7 w 9998"/>
              <a:gd name="connsiteY6" fmla="*/ 10686 h 10898"/>
              <a:gd name="connsiteX7" fmla="*/ 1 w 9998"/>
              <a:gd name="connsiteY7" fmla="*/ 0 h 10898"/>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02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805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854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03 h 10000"/>
              <a:gd name="connsiteX7" fmla="*/ 2 w 10001"/>
              <a:gd name="connsiteY7" fmla="*/ 0 h 10000"/>
              <a:gd name="connsiteX0" fmla="*/ 2 w 10001"/>
              <a:gd name="connsiteY0" fmla="*/ 0 h 10000"/>
              <a:gd name="connsiteX1" fmla="*/ 10001 w 10001"/>
              <a:gd name="connsiteY1" fmla="*/ 46 h 10000"/>
              <a:gd name="connsiteX2" fmla="*/ 10001 w 10001"/>
              <a:gd name="connsiteY2" fmla="*/ 2540 h 10000"/>
              <a:gd name="connsiteX3" fmla="*/ 9567 w 10001"/>
              <a:gd name="connsiteY3" fmla="*/ 4621 h 10000"/>
              <a:gd name="connsiteX4" fmla="*/ 10001 w 10001"/>
              <a:gd name="connsiteY4" fmla="*/ 6703 h 10000"/>
              <a:gd name="connsiteX5" fmla="*/ 10001 w 10001"/>
              <a:gd name="connsiteY5" fmla="*/ 10000 h 10000"/>
              <a:gd name="connsiteX6" fmla="*/ 0 w 10001"/>
              <a:gd name="connsiteY6" fmla="*/ 9952 h 10000"/>
              <a:gd name="connsiteX7" fmla="*/ 2 w 10001"/>
              <a:gd name="connsiteY7" fmla="*/ 0 h 10000"/>
              <a:gd name="connsiteX0" fmla="*/ 2 w 10001"/>
              <a:gd name="connsiteY0" fmla="*/ 818 h 10818"/>
              <a:gd name="connsiteX1" fmla="*/ 10001 w 10001"/>
              <a:gd name="connsiteY1" fmla="*/ 0 h 10818"/>
              <a:gd name="connsiteX2" fmla="*/ 10001 w 10001"/>
              <a:gd name="connsiteY2" fmla="*/ 3358 h 10818"/>
              <a:gd name="connsiteX3" fmla="*/ 9567 w 10001"/>
              <a:gd name="connsiteY3" fmla="*/ 5439 h 10818"/>
              <a:gd name="connsiteX4" fmla="*/ 10001 w 10001"/>
              <a:gd name="connsiteY4" fmla="*/ 7521 h 10818"/>
              <a:gd name="connsiteX5" fmla="*/ 10001 w 10001"/>
              <a:gd name="connsiteY5" fmla="*/ 10818 h 10818"/>
              <a:gd name="connsiteX6" fmla="*/ 0 w 10001"/>
              <a:gd name="connsiteY6" fmla="*/ 10770 h 10818"/>
              <a:gd name="connsiteX7" fmla="*/ 2 w 10001"/>
              <a:gd name="connsiteY7" fmla="*/ 818 h 10818"/>
              <a:gd name="connsiteX0" fmla="*/ 2 w 10001"/>
              <a:gd name="connsiteY0" fmla="*/ 5 h 10818"/>
              <a:gd name="connsiteX1" fmla="*/ 10001 w 10001"/>
              <a:gd name="connsiteY1" fmla="*/ 0 h 10818"/>
              <a:gd name="connsiteX2" fmla="*/ 10001 w 10001"/>
              <a:gd name="connsiteY2" fmla="*/ 3358 h 10818"/>
              <a:gd name="connsiteX3" fmla="*/ 9567 w 10001"/>
              <a:gd name="connsiteY3" fmla="*/ 5439 h 10818"/>
              <a:gd name="connsiteX4" fmla="*/ 10001 w 10001"/>
              <a:gd name="connsiteY4" fmla="*/ 7521 h 10818"/>
              <a:gd name="connsiteX5" fmla="*/ 10001 w 10001"/>
              <a:gd name="connsiteY5" fmla="*/ 10818 h 10818"/>
              <a:gd name="connsiteX6" fmla="*/ 0 w 10001"/>
              <a:gd name="connsiteY6" fmla="*/ 10770 h 10818"/>
              <a:gd name="connsiteX7" fmla="*/ 2 w 10001"/>
              <a:gd name="connsiteY7" fmla="*/ 5 h 10818"/>
              <a:gd name="connsiteX0" fmla="*/ 2 w 10001"/>
              <a:gd name="connsiteY0" fmla="*/ 5 h 10850"/>
              <a:gd name="connsiteX1" fmla="*/ 10001 w 10001"/>
              <a:gd name="connsiteY1" fmla="*/ 0 h 10850"/>
              <a:gd name="connsiteX2" fmla="*/ 10001 w 10001"/>
              <a:gd name="connsiteY2" fmla="*/ 3358 h 10850"/>
              <a:gd name="connsiteX3" fmla="*/ 9567 w 10001"/>
              <a:gd name="connsiteY3" fmla="*/ 5439 h 10850"/>
              <a:gd name="connsiteX4" fmla="*/ 10001 w 10001"/>
              <a:gd name="connsiteY4" fmla="*/ 7521 h 10850"/>
              <a:gd name="connsiteX5" fmla="*/ 9996 w 10001"/>
              <a:gd name="connsiteY5" fmla="*/ 10850 h 10850"/>
              <a:gd name="connsiteX6" fmla="*/ 0 w 10001"/>
              <a:gd name="connsiteY6" fmla="*/ 10770 h 10850"/>
              <a:gd name="connsiteX7" fmla="*/ 2 w 10001"/>
              <a:gd name="connsiteY7" fmla="*/ 5 h 10850"/>
              <a:gd name="connsiteX0" fmla="*/ 2 w 10001"/>
              <a:gd name="connsiteY0" fmla="*/ 5 h 10850"/>
              <a:gd name="connsiteX1" fmla="*/ 10001 w 10001"/>
              <a:gd name="connsiteY1" fmla="*/ 0 h 10850"/>
              <a:gd name="connsiteX2" fmla="*/ 10001 w 10001"/>
              <a:gd name="connsiteY2" fmla="*/ 3358 h 10850"/>
              <a:gd name="connsiteX3" fmla="*/ 9567 w 10001"/>
              <a:gd name="connsiteY3" fmla="*/ 5439 h 10850"/>
              <a:gd name="connsiteX4" fmla="*/ 10001 w 10001"/>
              <a:gd name="connsiteY4" fmla="*/ 7521 h 10850"/>
              <a:gd name="connsiteX5" fmla="*/ 9996 w 10001"/>
              <a:gd name="connsiteY5" fmla="*/ 10850 h 10850"/>
              <a:gd name="connsiteX6" fmla="*/ 0 w 10001"/>
              <a:gd name="connsiteY6" fmla="*/ 10835 h 10850"/>
              <a:gd name="connsiteX7" fmla="*/ 2 w 10001"/>
              <a:gd name="connsiteY7" fmla="*/ 5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 h="10850">
                <a:moveTo>
                  <a:pt x="2" y="5"/>
                </a:moveTo>
                <a:lnTo>
                  <a:pt x="10001" y="0"/>
                </a:lnTo>
                <a:lnTo>
                  <a:pt x="10001" y="3358"/>
                </a:lnTo>
                <a:cubicBezTo>
                  <a:pt x="9776" y="2972"/>
                  <a:pt x="9567" y="3999"/>
                  <a:pt x="9567" y="5439"/>
                </a:cubicBezTo>
                <a:cubicBezTo>
                  <a:pt x="9567" y="6879"/>
                  <a:pt x="9780" y="7906"/>
                  <a:pt x="10001" y="7521"/>
                </a:cubicBezTo>
                <a:cubicBezTo>
                  <a:pt x="9999" y="8631"/>
                  <a:pt x="9998" y="9740"/>
                  <a:pt x="9996" y="10850"/>
                </a:cubicBezTo>
                <a:lnTo>
                  <a:pt x="0" y="10835"/>
                </a:lnTo>
                <a:cubicBezTo>
                  <a:pt x="-2" y="7494"/>
                  <a:pt x="1" y="4120"/>
                  <a:pt x="2" y="5"/>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r>
              <a:rPr lang="en-US" sz="1350" dirty="0"/>
              <a:t> </a:t>
            </a:r>
          </a:p>
        </p:txBody>
      </p:sp>
      <p:sp>
        <p:nvSpPr>
          <p:cNvPr id="37" name="Freeform 11"/>
          <p:cNvSpPr>
            <a:spLocks/>
          </p:cNvSpPr>
          <p:nvPr/>
        </p:nvSpPr>
        <p:spPr bwMode="auto">
          <a:xfrm>
            <a:off x="4731837" y="9067"/>
            <a:ext cx="4390880" cy="864937"/>
          </a:xfrm>
          <a:custGeom>
            <a:avLst/>
            <a:gdLst>
              <a:gd name="T0" fmla="*/ 109 w 1979"/>
              <a:gd name="T1" fmla="*/ 245 h 357"/>
              <a:gd name="T2" fmla="*/ 75 w 1979"/>
              <a:gd name="T3" fmla="*/ 253 h 357"/>
              <a:gd name="T4" fmla="*/ 0 w 1979"/>
              <a:gd name="T5" fmla="*/ 178 h 357"/>
              <a:gd name="T6" fmla="*/ 75 w 1979"/>
              <a:gd name="T7" fmla="*/ 103 h 357"/>
              <a:gd name="T8" fmla="*/ 109 w 1979"/>
              <a:gd name="T9" fmla="*/ 111 h 357"/>
              <a:gd name="T10" fmla="*/ 109 w 1979"/>
              <a:gd name="T11" fmla="*/ 0 h 357"/>
              <a:gd name="T12" fmla="*/ 1979 w 1979"/>
              <a:gd name="T13" fmla="*/ 0 h 357"/>
              <a:gd name="T14" fmla="*/ 1979 w 1979"/>
              <a:gd name="T15" fmla="*/ 357 h 357"/>
              <a:gd name="T16" fmla="*/ 109 w 1979"/>
              <a:gd name="T17" fmla="*/ 357 h 357"/>
              <a:gd name="T18" fmla="*/ 109 w 1979"/>
              <a:gd name="T19" fmla="*/ 245 h 357"/>
              <a:gd name="connsiteX0" fmla="*/ 786 w 11409"/>
              <a:gd name="connsiteY0" fmla="*/ 7073 h 10210"/>
              <a:gd name="connsiteX1" fmla="*/ 614 w 11409"/>
              <a:gd name="connsiteY1" fmla="*/ 7297 h 10210"/>
              <a:gd name="connsiteX2" fmla="*/ 235 w 11409"/>
              <a:gd name="connsiteY2" fmla="*/ 5196 h 10210"/>
              <a:gd name="connsiteX3" fmla="*/ 614 w 11409"/>
              <a:gd name="connsiteY3" fmla="*/ 3095 h 10210"/>
              <a:gd name="connsiteX4" fmla="*/ 786 w 11409"/>
              <a:gd name="connsiteY4" fmla="*/ 3319 h 10210"/>
              <a:gd name="connsiteX5" fmla="*/ 786 w 11409"/>
              <a:gd name="connsiteY5" fmla="*/ 210 h 10210"/>
              <a:gd name="connsiteX6" fmla="*/ 11409 w 11409"/>
              <a:gd name="connsiteY6" fmla="*/ 271 h 10210"/>
              <a:gd name="connsiteX7" fmla="*/ 10235 w 11409"/>
              <a:gd name="connsiteY7" fmla="*/ 10210 h 10210"/>
              <a:gd name="connsiteX8" fmla="*/ 786 w 11409"/>
              <a:gd name="connsiteY8" fmla="*/ 10210 h 10210"/>
              <a:gd name="connsiteX9" fmla="*/ 786 w 11409"/>
              <a:gd name="connsiteY9" fmla="*/ 7073 h 10210"/>
              <a:gd name="connsiteX0" fmla="*/ 786 w 12199"/>
              <a:gd name="connsiteY0" fmla="*/ 7694 h 10892"/>
              <a:gd name="connsiteX1" fmla="*/ 614 w 12199"/>
              <a:gd name="connsiteY1" fmla="*/ 7918 h 10892"/>
              <a:gd name="connsiteX2" fmla="*/ 235 w 12199"/>
              <a:gd name="connsiteY2" fmla="*/ 5817 h 10892"/>
              <a:gd name="connsiteX3" fmla="*/ 614 w 12199"/>
              <a:gd name="connsiteY3" fmla="*/ 3716 h 10892"/>
              <a:gd name="connsiteX4" fmla="*/ 786 w 12199"/>
              <a:gd name="connsiteY4" fmla="*/ 3940 h 10892"/>
              <a:gd name="connsiteX5" fmla="*/ 786 w 12199"/>
              <a:gd name="connsiteY5" fmla="*/ 831 h 10892"/>
              <a:gd name="connsiteX6" fmla="*/ 11409 w 12199"/>
              <a:gd name="connsiteY6" fmla="*/ 892 h 10892"/>
              <a:gd name="connsiteX7" fmla="*/ 11420 w 12199"/>
              <a:gd name="connsiteY7" fmla="*/ 10892 h 10892"/>
              <a:gd name="connsiteX8" fmla="*/ 786 w 12199"/>
              <a:gd name="connsiteY8" fmla="*/ 10831 h 10892"/>
              <a:gd name="connsiteX9" fmla="*/ 786 w 12199"/>
              <a:gd name="connsiteY9" fmla="*/ 7694 h 10892"/>
              <a:gd name="connsiteX0" fmla="*/ 551 w 11964"/>
              <a:gd name="connsiteY0" fmla="*/ 7694 h 10892"/>
              <a:gd name="connsiteX1" fmla="*/ 379 w 11964"/>
              <a:gd name="connsiteY1" fmla="*/ 7918 h 10892"/>
              <a:gd name="connsiteX2" fmla="*/ 0 w 11964"/>
              <a:gd name="connsiteY2" fmla="*/ 5817 h 10892"/>
              <a:gd name="connsiteX3" fmla="*/ 379 w 11964"/>
              <a:gd name="connsiteY3" fmla="*/ 3716 h 10892"/>
              <a:gd name="connsiteX4" fmla="*/ 551 w 11964"/>
              <a:gd name="connsiteY4" fmla="*/ 3940 h 10892"/>
              <a:gd name="connsiteX5" fmla="*/ 551 w 11964"/>
              <a:gd name="connsiteY5" fmla="*/ 831 h 10892"/>
              <a:gd name="connsiteX6" fmla="*/ 11174 w 11964"/>
              <a:gd name="connsiteY6" fmla="*/ 892 h 10892"/>
              <a:gd name="connsiteX7" fmla="*/ 11185 w 11964"/>
              <a:gd name="connsiteY7" fmla="*/ 10892 h 10892"/>
              <a:gd name="connsiteX8" fmla="*/ 551 w 11964"/>
              <a:gd name="connsiteY8" fmla="*/ 10831 h 10892"/>
              <a:gd name="connsiteX9" fmla="*/ 551 w 11964"/>
              <a:gd name="connsiteY9" fmla="*/ 7694 h 10892"/>
              <a:gd name="connsiteX0" fmla="*/ 551 w 11964"/>
              <a:gd name="connsiteY0" fmla="*/ 7569 h 10767"/>
              <a:gd name="connsiteX1" fmla="*/ 379 w 11964"/>
              <a:gd name="connsiteY1" fmla="*/ 7793 h 10767"/>
              <a:gd name="connsiteX2" fmla="*/ 0 w 11964"/>
              <a:gd name="connsiteY2" fmla="*/ 5692 h 10767"/>
              <a:gd name="connsiteX3" fmla="*/ 379 w 11964"/>
              <a:gd name="connsiteY3" fmla="*/ 3591 h 10767"/>
              <a:gd name="connsiteX4" fmla="*/ 551 w 11964"/>
              <a:gd name="connsiteY4" fmla="*/ 3815 h 10767"/>
              <a:gd name="connsiteX5" fmla="*/ 551 w 11964"/>
              <a:gd name="connsiteY5" fmla="*/ 706 h 10767"/>
              <a:gd name="connsiteX6" fmla="*/ 11174 w 11964"/>
              <a:gd name="connsiteY6" fmla="*/ 767 h 10767"/>
              <a:gd name="connsiteX7" fmla="*/ 11185 w 11964"/>
              <a:gd name="connsiteY7" fmla="*/ 10767 h 10767"/>
              <a:gd name="connsiteX8" fmla="*/ 551 w 11964"/>
              <a:gd name="connsiteY8" fmla="*/ 10706 h 10767"/>
              <a:gd name="connsiteX9" fmla="*/ 551 w 11964"/>
              <a:gd name="connsiteY9" fmla="*/ 7569 h 10767"/>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964"/>
              <a:gd name="connsiteY0" fmla="*/ 6863 h 10061"/>
              <a:gd name="connsiteX1" fmla="*/ 379 w 11964"/>
              <a:gd name="connsiteY1" fmla="*/ 7087 h 10061"/>
              <a:gd name="connsiteX2" fmla="*/ 0 w 11964"/>
              <a:gd name="connsiteY2" fmla="*/ 4986 h 10061"/>
              <a:gd name="connsiteX3" fmla="*/ 379 w 11964"/>
              <a:gd name="connsiteY3" fmla="*/ 2885 h 10061"/>
              <a:gd name="connsiteX4" fmla="*/ 551 w 11964"/>
              <a:gd name="connsiteY4" fmla="*/ 3109 h 10061"/>
              <a:gd name="connsiteX5" fmla="*/ 551 w 11964"/>
              <a:gd name="connsiteY5" fmla="*/ 0 h 10061"/>
              <a:gd name="connsiteX6" fmla="*/ 11174 w 11964"/>
              <a:gd name="connsiteY6" fmla="*/ 61 h 10061"/>
              <a:gd name="connsiteX7" fmla="*/ 11185 w 11964"/>
              <a:gd name="connsiteY7" fmla="*/ 10061 h 10061"/>
              <a:gd name="connsiteX8" fmla="*/ 551 w 11964"/>
              <a:gd name="connsiteY8" fmla="*/ 10000 h 10061"/>
              <a:gd name="connsiteX9" fmla="*/ 551 w 11964"/>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74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69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63 h 10061"/>
              <a:gd name="connsiteX1" fmla="*/ 379 w 11185"/>
              <a:gd name="connsiteY1" fmla="*/ 7087 h 10061"/>
              <a:gd name="connsiteX2" fmla="*/ 0 w 11185"/>
              <a:gd name="connsiteY2" fmla="*/ 4986 h 10061"/>
              <a:gd name="connsiteX3" fmla="*/ 379 w 11185"/>
              <a:gd name="connsiteY3" fmla="*/ 2885 h 10061"/>
              <a:gd name="connsiteX4" fmla="*/ 551 w 11185"/>
              <a:gd name="connsiteY4" fmla="*/ 3109 h 10061"/>
              <a:gd name="connsiteX5" fmla="*/ 551 w 11185"/>
              <a:gd name="connsiteY5" fmla="*/ 0 h 10061"/>
              <a:gd name="connsiteX6" fmla="*/ 11174 w 11185"/>
              <a:gd name="connsiteY6" fmla="*/ 61 h 10061"/>
              <a:gd name="connsiteX7" fmla="*/ 11185 w 11185"/>
              <a:gd name="connsiteY7" fmla="*/ 10061 h 10061"/>
              <a:gd name="connsiteX8" fmla="*/ 551 w 11185"/>
              <a:gd name="connsiteY8" fmla="*/ 10000 h 10061"/>
              <a:gd name="connsiteX9" fmla="*/ 551 w 11185"/>
              <a:gd name="connsiteY9" fmla="*/ 6863 h 1006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74 w 11185"/>
              <a:gd name="connsiteY6" fmla="*/ 11 h 10011"/>
              <a:gd name="connsiteX7" fmla="*/ 11185 w 11185"/>
              <a:gd name="connsiteY7" fmla="*/ 10011 h 10011"/>
              <a:gd name="connsiteX8" fmla="*/ 551 w 11185"/>
              <a:gd name="connsiteY8" fmla="*/ 9950 h 10011"/>
              <a:gd name="connsiteX9" fmla="*/ 551 w 11185"/>
              <a:gd name="connsiteY9" fmla="*/ 6813 h 1001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74 w 11185"/>
              <a:gd name="connsiteY6" fmla="*/ 36 h 10011"/>
              <a:gd name="connsiteX7" fmla="*/ 11185 w 11185"/>
              <a:gd name="connsiteY7" fmla="*/ 10011 h 10011"/>
              <a:gd name="connsiteX8" fmla="*/ 551 w 11185"/>
              <a:gd name="connsiteY8" fmla="*/ 9950 h 10011"/>
              <a:gd name="connsiteX9" fmla="*/ 551 w 11185"/>
              <a:gd name="connsiteY9" fmla="*/ 6813 h 10011"/>
              <a:gd name="connsiteX0" fmla="*/ 551 w 11185"/>
              <a:gd name="connsiteY0" fmla="*/ 6813 h 10011"/>
              <a:gd name="connsiteX1" fmla="*/ 379 w 11185"/>
              <a:gd name="connsiteY1" fmla="*/ 7037 h 10011"/>
              <a:gd name="connsiteX2" fmla="*/ 0 w 11185"/>
              <a:gd name="connsiteY2" fmla="*/ 4936 h 10011"/>
              <a:gd name="connsiteX3" fmla="*/ 379 w 11185"/>
              <a:gd name="connsiteY3" fmla="*/ 2835 h 10011"/>
              <a:gd name="connsiteX4" fmla="*/ 551 w 11185"/>
              <a:gd name="connsiteY4" fmla="*/ 3059 h 10011"/>
              <a:gd name="connsiteX5" fmla="*/ 551 w 11185"/>
              <a:gd name="connsiteY5" fmla="*/ 0 h 10011"/>
              <a:gd name="connsiteX6" fmla="*/ 11165 w 11185"/>
              <a:gd name="connsiteY6" fmla="*/ 36 h 10011"/>
              <a:gd name="connsiteX7" fmla="*/ 11185 w 11185"/>
              <a:gd name="connsiteY7" fmla="*/ 10011 h 10011"/>
              <a:gd name="connsiteX8" fmla="*/ 551 w 11185"/>
              <a:gd name="connsiteY8" fmla="*/ 9950 h 10011"/>
              <a:gd name="connsiteX9" fmla="*/ 551 w 11185"/>
              <a:gd name="connsiteY9" fmla="*/ 6813 h 10011"/>
              <a:gd name="connsiteX0" fmla="*/ 551 w 11167"/>
              <a:gd name="connsiteY0" fmla="*/ 6813 h 10011"/>
              <a:gd name="connsiteX1" fmla="*/ 379 w 11167"/>
              <a:gd name="connsiteY1" fmla="*/ 7037 h 10011"/>
              <a:gd name="connsiteX2" fmla="*/ 0 w 11167"/>
              <a:gd name="connsiteY2" fmla="*/ 4936 h 10011"/>
              <a:gd name="connsiteX3" fmla="*/ 379 w 11167"/>
              <a:gd name="connsiteY3" fmla="*/ 2835 h 10011"/>
              <a:gd name="connsiteX4" fmla="*/ 551 w 11167"/>
              <a:gd name="connsiteY4" fmla="*/ 3059 h 10011"/>
              <a:gd name="connsiteX5" fmla="*/ 551 w 11167"/>
              <a:gd name="connsiteY5" fmla="*/ 0 h 10011"/>
              <a:gd name="connsiteX6" fmla="*/ 11165 w 11167"/>
              <a:gd name="connsiteY6" fmla="*/ 36 h 10011"/>
              <a:gd name="connsiteX7" fmla="*/ 11162 w 11167"/>
              <a:gd name="connsiteY7" fmla="*/ 10011 h 10011"/>
              <a:gd name="connsiteX8" fmla="*/ 551 w 11167"/>
              <a:gd name="connsiteY8" fmla="*/ 9950 h 10011"/>
              <a:gd name="connsiteX9" fmla="*/ 551 w 11167"/>
              <a:gd name="connsiteY9" fmla="*/ 6813 h 10011"/>
              <a:gd name="connsiteX0" fmla="*/ 551 w 11168"/>
              <a:gd name="connsiteY0" fmla="*/ 6813 h 10011"/>
              <a:gd name="connsiteX1" fmla="*/ 379 w 11168"/>
              <a:gd name="connsiteY1" fmla="*/ 7037 h 10011"/>
              <a:gd name="connsiteX2" fmla="*/ 0 w 11168"/>
              <a:gd name="connsiteY2" fmla="*/ 4936 h 10011"/>
              <a:gd name="connsiteX3" fmla="*/ 379 w 11168"/>
              <a:gd name="connsiteY3" fmla="*/ 2835 h 10011"/>
              <a:gd name="connsiteX4" fmla="*/ 551 w 11168"/>
              <a:gd name="connsiteY4" fmla="*/ 3059 h 10011"/>
              <a:gd name="connsiteX5" fmla="*/ 551 w 11168"/>
              <a:gd name="connsiteY5" fmla="*/ 0 h 10011"/>
              <a:gd name="connsiteX6" fmla="*/ 11165 w 11168"/>
              <a:gd name="connsiteY6" fmla="*/ 36 h 10011"/>
              <a:gd name="connsiteX7" fmla="*/ 11167 w 11168"/>
              <a:gd name="connsiteY7" fmla="*/ 10011 h 10011"/>
              <a:gd name="connsiteX8" fmla="*/ 551 w 11168"/>
              <a:gd name="connsiteY8" fmla="*/ 9950 h 10011"/>
              <a:gd name="connsiteX9" fmla="*/ 551 w 11168"/>
              <a:gd name="connsiteY9" fmla="*/ 6813 h 10011"/>
              <a:gd name="connsiteX0" fmla="*/ 551 w 11172"/>
              <a:gd name="connsiteY0" fmla="*/ 6813 h 10011"/>
              <a:gd name="connsiteX1" fmla="*/ 379 w 11172"/>
              <a:gd name="connsiteY1" fmla="*/ 7037 h 10011"/>
              <a:gd name="connsiteX2" fmla="*/ 0 w 11172"/>
              <a:gd name="connsiteY2" fmla="*/ 4936 h 10011"/>
              <a:gd name="connsiteX3" fmla="*/ 379 w 11172"/>
              <a:gd name="connsiteY3" fmla="*/ 2835 h 10011"/>
              <a:gd name="connsiteX4" fmla="*/ 551 w 11172"/>
              <a:gd name="connsiteY4" fmla="*/ 3059 h 10011"/>
              <a:gd name="connsiteX5" fmla="*/ 551 w 11172"/>
              <a:gd name="connsiteY5" fmla="*/ 0 h 10011"/>
              <a:gd name="connsiteX6" fmla="*/ 11165 w 11172"/>
              <a:gd name="connsiteY6" fmla="*/ 36 h 10011"/>
              <a:gd name="connsiteX7" fmla="*/ 11172 w 11172"/>
              <a:gd name="connsiteY7" fmla="*/ 10011 h 10011"/>
              <a:gd name="connsiteX8" fmla="*/ 551 w 11172"/>
              <a:gd name="connsiteY8" fmla="*/ 9950 h 10011"/>
              <a:gd name="connsiteX9" fmla="*/ 551 w 11172"/>
              <a:gd name="connsiteY9" fmla="*/ 6813 h 10011"/>
              <a:gd name="connsiteX0" fmla="*/ 551 w 11172"/>
              <a:gd name="connsiteY0" fmla="*/ 6813 h 10832"/>
              <a:gd name="connsiteX1" fmla="*/ 379 w 11172"/>
              <a:gd name="connsiteY1" fmla="*/ 7037 h 10832"/>
              <a:gd name="connsiteX2" fmla="*/ 0 w 11172"/>
              <a:gd name="connsiteY2" fmla="*/ 4936 h 10832"/>
              <a:gd name="connsiteX3" fmla="*/ 379 w 11172"/>
              <a:gd name="connsiteY3" fmla="*/ 2835 h 10832"/>
              <a:gd name="connsiteX4" fmla="*/ 551 w 11172"/>
              <a:gd name="connsiteY4" fmla="*/ 3059 h 10832"/>
              <a:gd name="connsiteX5" fmla="*/ 551 w 11172"/>
              <a:gd name="connsiteY5" fmla="*/ 0 h 10832"/>
              <a:gd name="connsiteX6" fmla="*/ 11165 w 11172"/>
              <a:gd name="connsiteY6" fmla="*/ 36 h 10832"/>
              <a:gd name="connsiteX7" fmla="*/ 11172 w 11172"/>
              <a:gd name="connsiteY7" fmla="*/ 10011 h 10832"/>
              <a:gd name="connsiteX8" fmla="*/ 551 w 11172"/>
              <a:gd name="connsiteY8" fmla="*/ 10832 h 10832"/>
              <a:gd name="connsiteX9" fmla="*/ 551 w 11172"/>
              <a:gd name="connsiteY9" fmla="*/ 6813 h 10832"/>
              <a:gd name="connsiteX0" fmla="*/ 551 w 11167"/>
              <a:gd name="connsiteY0" fmla="*/ 6813 h 11048"/>
              <a:gd name="connsiteX1" fmla="*/ 379 w 11167"/>
              <a:gd name="connsiteY1" fmla="*/ 7037 h 11048"/>
              <a:gd name="connsiteX2" fmla="*/ 0 w 11167"/>
              <a:gd name="connsiteY2" fmla="*/ 4936 h 11048"/>
              <a:gd name="connsiteX3" fmla="*/ 379 w 11167"/>
              <a:gd name="connsiteY3" fmla="*/ 2835 h 11048"/>
              <a:gd name="connsiteX4" fmla="*/ 551 w 11167"/>
              <a:gd name="connsiteY4" fmla="*/ 3059 h 11048"/>
              <a:gd name="connsiteX5" fmla="*/ 551 w 11167"/>
              <a:gd name="connsiteY5" fmla="*/ 0 h 11048"/>
              <a:gd name="connsiteX6" fmla="*/ 11165 w 11167"/>
              <a:gd name="connsiteY6" fmla="*/ 36 h 11048"/>
              <a:gd name="connsiteX7" fmla="*/ 11162 w 11167"/>
              <a:gd name="connsiteY7" fmla="*/ 11048 h 11048"/>
              <a:gd name="connsiteX8" fmla="*/ 551 w 11167"/>
              <a:gd name="connsiteY8" fmla="*/ 10832 h 11048"/>
              <a:gd name="connsiteX9" fmla="*/ 551 w 11167"/>
              <a:gd name="connsiteY9" fmla="*/ 6813 h 11048"/>
              <a:gd name="connsiteX0" fmla="*/ 551 w 11167"/>
              <a:gd name="connsiteY0" fmla="*/ 6813 h 10944"/>
              <a:gd name="connsiteX1" fmla="*/ 379 w 11167"/>
              <a:gd name="connsiteY1" fmla="*/ 7037 h 10944"/>
              <a:gd name="connsiteX2" fmla="*/ 0 w 11167"/>
              <a:gd name="connsiteY2" fmla="*/ 4936 h 10944"/>
              <a:gd name="connsiteX3" fmla="*/ 379 w 11167"/>
              <a:gd name="connsiteY3" fmla="*/ 2835 h 10944"/>
              <a:gd name="connsiteX4" fmla="*/ 551 w 11167"/>
              <a:gd name="connsiteY4" fmla="*/ 3059 h 10944"/>
              <a:gd name="connsiteX5" fmla="*/ 551 w 11167"/>
              <a:gd name="connsiteY5" fmla="*/ 0 h 10944"/>
              <a:gd name="connsiteX6" fmla="*/ 11165 w 11167"/>
              <a:gd name="connsiteY6" fmla="*/ 36 h 10944"/>
              <a:gd name="connsiteX7" fmla="*/ 11162 w 11167"/>
              <a:gd name="connsiteY7" fmla="*/ 10944 h 10944"/>
              <a:gd name="connsiteX8" fmla="*/ 551 w 11167"/>
              <a:gd name="connsiteY8" fmla="*/ 10832 h 10944"/>
              <a:gd name="connsiteX9" fmla="*/ 551 w 11167"/>
              <a:gd name="connsiteY9" fmla="*/ 6813 h 10944"/>
              <a:gd name="connsiteX0" fmla="*/ 551 w 11167"/>
              <a:gd name="connsiteY0" fmla="*/ 6813 h 10892"/>
              <a:gd name="connsiteX1" fmla="*/ 379 w 11167"/>
              <a:gd name="connsiteY1" fmla="*/ 7037 h 10892"/>
              <a:gd name="connsiteX2" fmla="*/ 0 w 11167"/>
              <a:gd name="connsiteY2" fmla="*/ 4936 h 10892"/>
              <a:gd name="connsiteX3" fmla="*/ 379 w 11167"/>
              <a:gd name="connsiteY3" fmla="*/ 2835 h 10892"/>
              <a:gd name="connsiteX4" fmla="*/ 551 w 11167"/>
              <a:gd name="connsiteY4" fmla="*/ 3059 h 10892"/>
              <a:gd name="connsiteX5" fmla="*/ 551 w 11167"/>
              <a:gd name="connsiteY5" fmla="*/ 0 h 10892"/>
              <a:gd name="connsiteX6" fmla="*/ 11165 w 11167"/>
              <a:gd name="connsiteY6" fmla="*/ 36 h 10892"/>
              <a:gd name="connsiteX7" fmla="*/ 11162 w 11167"/>
              <a:gd name="connsiteY7" fmla="*/ 10892 h 10892"/>
              <a:gd name="connsiteX8" fmla="*/ 551 w 11167"/>
              <a:gd name="connsiteY8" fmla="*/ 10832 h 10892"/>
              <a:gd name="connsiteX9" fmla="*/ 551 w 11167"/>
              <a:gd name="connsiteY9" fmla="*/ 6813 h 10892"/>
              <a:gd name="connsiteX0" fmla="*/ 551 w 11167"/>
              <a:gd name="connsiteY0" fmla="*/ 6813 h 10832"/>
              <a:gd name="connsiteX1" fmla="*/ 379 w 11167"/>
              <a:gd name="connsiteY1" fmla="*/ 7037 h 10832"/>
              <a:gd name="connsiteX2" fmla="*/ 0 w 11167"/>
              <a:gd name="connsiteY2" fmla="*/ 4936 h 10832"/>
              <a:gd name="connsiteX3" fmla="*/ 379 w 11167"/>
              <a:gd name="connsiteY3" fmla="*/ 2835 h 10832"/>
              <a:gd name="connsiteX4" fmla="*/ 551 w 11167"/>
              <a:gd name="connsiteY4" fmla="*/ 3059 h 10832"/>
              <a:gd name="connsiteX5" fmla="*/ 551 w 11167"/>
              <a:gd name="connsiteY5" fmla="*/ 0 h 10832"/>
              <a:gd name="connsiteX6" fmla="*/ 11165 w 11167"/>
              <a:gd name="connsiteY6" fmla="*/ 36 h 10832"/>
              <a:gd name="connsiteX7" fmla="*/ 11162 w 11167"/>
              <a:gd name="connsiteY7" fmla="*/ 10736 h 10832"/>
              <a:gd name="connsiteX8" fmla="*/ 551 w 11167"/>
              <a:gd name="connsiteY8" fmla="*/ 10832 h 10832"/>
              <a:gd name="connsiteX9" fmla="*/ 551 w 11167"/>
              <a:gd name="connsiteY9" fmla="*/ 6813 h 10832"/>
              <a:gd name="connsiteX0" fmla="*/ 551 w 11172"/>
              <a:gd name="connsiteY0" fmla="*/ 6813 h 10840"/>
              <a:gd name="connsiteX1" fmla="*/ 379 w 11172"/>
              <a:gd name="connsiteY1" fmla="*/ 7037 h 10840"/>
              <a:gd name="connsiteX2" fmla="*/ 0 w 11172"/>
              <a:gd name="connsiteY2" fmla="*/ 4936 h 10840"/>
              <a:gd name="connsiteX3" fmla="*/ 379 w 11172"/>
              <a:gd name="connsiteY3" fmla="*/ 2835 h 10840"/>
              <a:gd name="connsiteX4" fmla="*/ 551 w 11172"/>
              <a:gd name="connsiteY4" fmla="*/ 3059 h 10840"/>
              <a:gd name="connsiteX5" fmla="*/ 551 w 11172"/>
              <a:gd name="connsiteY5" fmla="*/ 0 h 10840"/>
              <a:gd name="connsiteX6" fmla="*/ 11165 w 11172"/>
              <a:gd name="connsiteY6" fmla="*/ 36 h 10840"/>
              <a:gd name="connsiteX7" fmla="*/ 11172 w 11172"/>
              <a:gd name="connsiteY7" fmla="*/ 10840 h 10840"/>
              <a:gd name="connsiteX8" fmla="*/ 551 w 11172"/>
              <a:gd name="connsiteY8" fmla="*/ 10832 h 10840"/>
              <a:gd name="connsiteX9" fmla="*/ 551 w 11172"/>
              <a:gd name="connsiteY9" fmla="*/ 6813 h 10840"/>
              <a:gd name="connsiteX0" fmla="*/ 551 w 11172"/>
              <a:gd name="connsiteY0" fmla="*/ 7751 h 11778"/>
              <a:gd name="connsiteX1" fmla="*/ 379 w 11172"/>
              <a:gd name="connsiteY1" fmla="*/ 7975 h 11778"/>
              <a:gd name="connsiteX2" fmla="*/ 0 w 11172"/>
              <a:gd name="connsiteY2" fmla="*/ 5874 h 11778"/>
              <a:gd name="connsiteX3" fmla="*/ 379 w 11172"/>
              <a:gd name="connsiteY3" fmla="*/ 3773 h 11778"/>
              <a:gd name="connsiteX4" fmla="*/ 551 w 11172"/>
              <a:gd name="connsiteY4" fmla="*/ 3997 h 11778"/>
              <a:gd name="connsiteX5" fmla="*/ 551 w 11172"/>
              <a:gd name="connsiteY5" fmla="*/ 0 h 11778"/>
              <a:gd name="connsiteX6" fmla="*/ 11165 w 11172"/>
              <a:gd name="connsiteY6" fmla="*/ 974 h 11778"/>
              <a:gd name="connsiteX7" fmla="*/ 11172 w 11172"/>
              <a:gd name="connsiteY7" fmla="*/ 11778 h 11778"/>
              <a:gd name="connsiteX8" fmla="*/ 551 w 11172"/>
              <a:gd name="connsiteY8" fmla="*/ 11770 h 11778"/>
              <a:gd name="connsiteX9" fmla="*/ 551 w 11172"/>
              <a:gd name="connsiteY9" fmla="*/ 7751 h 11778"/>
              <a:gd name="connsiteX0" fmla="*/ 551 w 11172"/>
              <a:gd name="connsiteY0" fmla="*/ 7751 h 11778"/>
              <a:gd name="connsiteX1" fmla="*/ 379 w 11172"/>
              <a:gd name="connsiteY1" fmla="*/ 7975 h 11778"/>
              <a:gd name="connsiteX2" fmla="*/ 0 w 11172"/>
              <a:gd name="connsiteY2" fmla="*/ 5874 h 11778"/>
              <a:gd name="connsiteX3" fmla="*/ 379 w 11172"/>
              <a:gd name="connsiteY3" fmla="*/ 3773 h 11778"/>
              <a:gd name="connsiteX4" fmla="*/ 551 w 11172"/>
              <a:gd name="connsiteY4" fmla="*/ 3997 h 11778"/>
              <a:gd name="connsiteX5" fmla="*/ 551 w 11172"/>
              <a:gd name="connsiteY5" fmla="*/ 0 h 11778"/>
              <a:gd name="connsiteX6" fmla="*/ 11165 w 11172"/>
              <a:gd name="connsiteY6" fmla="*/ 36 h 11778"/>
              <a:gd name="connsiteX7" fmla="*/ 11172 w 11172"/>
              <a:gd name="connsiteY7" fmla="*/ 11778 h 11778"/>
              <a:gd name="connsiteX8" fmla="*/ 551 w 11172"/>
              <a:gd name="connsiteY8" fmla="*/ 11770 h 11778"/>
              <a:gd name="connsiteX9" fmla="*/ 551 w 11172"/>
              <a:gd name="connsiteY9" fmla="*/ 7751 h 1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72" h="11778">
                <a:moveTo>
                  <a:pt x="551" y="7751"/>
                </a:moveTo>
                <a:cubicBezTo>
                  <a:pt x="500" y="7891"/>
                  <a:pt x="440" y="7975"/>
                  <a:pt x="379" y="7975"/>
                </a:cubicBezTo>
                <a:cubicBezTo>
                  <a:pt x="167" y="7975"/>
                  <a:pt x="0" y="7050"/>
                  <a:pt x="0" y="5874"/>
                </a:cubicBezTo>
                <a:cubicBezTo>
                  <a:pt x="0" y="4726"/>
                  <a:pt x="167" y="3773"/>
                  <a:pt x="379" y="3773"/>
                </a:cubicBezTo>
                <a:cubicBezTo>
                  <a:pt x="440" y="3773"/>
                  <a:pt x="500" y="3857"/>
                  <a:pt x="551" y="3997"/>
                </a:cubicBezTo>
                <a:cubicBezTo>
                  <a:pt x="551" y="888"/>
                  <a:pt x="549" y="1753"/>
                  <a:pt x="551" y="0"/>
                </a:cubicBezTo>
                <a:lnTo>
                  <a:pt x="11165" y="36"/>
                </a:lnTo>
                <a:cubicBezTo>
                  <a:pt x="11171" y="4782"/>
                  <a:pt x="11172" y="11778"/>
                  <a:pt x="11172" y="11778"/>
                </a:cubicBezTo>
                <a:lnTo>
                  <a:pt x="551" y="11770"/>
                </a:lnTo>
                <a:lnTo>
                  <a:pt x="551" y="7751"/>
                </a:lnTo>
                <a:close/>
              </a:path>
            </a:pathLst>
          </a:custGeom>
          <a:solidFill>
            <a:schemeClr val="accent1">
              <a:lumMod val="20000"/>
              <a:lumOff val="80000"/>
            </a:schemeClr>
          </a:solidFill>
          <a:ln w="38100">
            <a:solidFill>
              <a:schemeClr val="accent6">
                <a:lumMod val="75000"/>
              </a:schemeClr>
            </a:solidFill>
          </a:ln>
        </p:spPr>
        <p:txBody>
          <a:bodyPr vert="horz" wrap="square" lIns="68580" tIns="34290" rIns="68580" bIns="34290" numCol="1" anchor="t" anchorCtr="0" compatLnSpc="1">
            <a:prstTxWarp prst="textNoShape">
              <a:avLst/>
            </a:prstTxWarp>
          </a:bodyPr>
          <a:lstStyle/>
          <a:p>
            <a:endParaRPr lang="en-US" sz="1350" dirty="0">
              <a:solidFill>
                <a:srgbClr val="006600"/>
              </a:solidFill>
            </a:endParaRPr>
          </a:p>
        </p:txBody>
      </p:sp>
      <p:sp>
        <p:nvSpPr>
          <p:cNvPr id="48" name="AutoShape 26"/>
          <p:cNvSpPr>
            <a:spLocks noChangeAspect="1" noChangeArrowheads="1" noTextEdit="1"/>
          </p:cNvSpPr>
          <p:nvPr/>
        </p:nvSpPr>
        <p:spPr bwMode="auto">
          <a:xfrm flipH="1">
            <a:off x="2631810" y="4814514"/>
            <a:ext cx="2863975" cy="115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9" name="Freeform 28"/>
          <p:cNvSpPr>
            <a:spLocks/>
          </p:cNvSpPr>
          <p:nvPr/>
        </p:nvSpPr>
        <p:spPr bwMode="auto">
          <a:xfrm flipH="1">
            <a:off x="3901672" y="5613043"/>
            <a:ext cx="5157569" cy="1251561"/>
          </a:xfrm>
          <a:custGeom>
            <a:avLst/>
            <a:gdLst>
              <a:gd name="T0" fmla="*/ 0 w 1442"/>
              <a:gd name="T1" fmla="*/ 0 h 1229"/>
              <a:gd name="T2" fmla="*/ 1442 w 1442"/>
              <a:gd name="T3" fmla="*/ 1 h 1229"/>
              <a:gd name="T4" fmla="*/ 1442 w 1442"/>
              <a:gd name="T5" fmla="*/ 420 h 1229"/>
              <a:gd name="T6" fmla="*/ 1181 w 1442"/>
              <a:gd name="T7" fmla="*/ 616 h 1229"/>
              <a:gd name="T8" fmla="*/ 1441 w 1442"/>
              <a:gd name="T9" fmla="*/ 810 h 1229"/>
              <a:gd name="T10" fmla="*/ 1441 w 1442"/>
              <a:gd name="T11" fmla="*/ 1229 h 1229"/>
              <a:gd name="T12" fmla="*/ 0 w 1442"/>
              <a:gd name="T13" fmla="*/ 1229 h 1229"/>
              <a:gd name="T14" fmla="*/ 0 w 1442"/>
              <a:gd name="T15" fmla="*/ 0 h 1229"/>
              <a:gd name="connsiteX0" fmla="*/ 0 w 38508"/>
              <a:gd name="connsiteY0" fmla="*/ 347 h 10201"/>
              <a:gd name="connsiteX1" fmla="*/ 35853 w 38508"/>
              <a:gd name="connsiteY1" fmla="*/ 209 h 10201"/>
              <a:gd name="connsiteX2" fmla="*/ 35853 w 38508"/>
              <a:gd name="connsiteY2" fmla="*/ 3618 h 10201"/>
              <a:gd name="connsiteX3" fmla="*/ 34043 w 38508"/>
              <a:gd name="connsiteY3" fmla="*/ 5213 h 10201"/>
              <a:gd name="connsiteX4" fmla="*/ 35846 w 38508"/>
              <a:gd name="connsiteY4" fmla="*/ 6792 h 10201"/>
              <a:gd name="connsiteX5" fmla="*/ 35846 w 38508"/>
              <a:gd name="connsiteY5" fmla="*/ 10201 h 10201"/>
              <a:gd name="connsiteX6" fmla="*/ 25853 w 38508"/>
              <a:gd name="connsiteY6" fmla="*/ 10201 h 10201"/>
              <a:gd name="connsiteX7" fmla="*/ 0 w 38508"/>
              <a:gd name="connsiteY7" fmla="*/ 347 h 10201"/>
              <a:gd name="connsiteX0" fmla="*/ 0 w 38603"/>
              <a:gd name="connsiteY0" fmla="*/ 139 h 9993"/>
              <a:gd name="connsiteX1" fmla="*/ 35853 w 38603"/>
              <a:gd name="connsiteY1" fmla="*/ 1 h 9993"/>
              <a:gd name="connsiteX2" fmla="*/ 35853 w 38603"/>
              <a:gd name="connsiteY2" fmla="*/ 3410 h 9993"/>
              <a:gd name="connsiteX3" fmla="*/ 34043 w 38603"/>
              <a:gd name="connsiteY3" fmla="*/ 5005 h 9993"/>
              <a:gd name="connsiteX4" fmla="*/ 35846 w 38603"/>
              <a:gd name="connsiteY4" fmla="*/ 6584 h 9993"/>
              <a:gd name="connsiteX5" fmla="*/ 35846 w 38603"/>
              <a:gd name="connsiteY5" fmla="*/ 9993 h 9993"/>
              <a:gd name="connsiteX6" fmla="*/ 25853 w 38603"/>
              <a:gd name="connsiteY6" fmla="*/ 9993 h 9993"/>
              <a:gd name="connsiteX7" fmla="*/ 0 w 38603"/>
              <a:gd name="connsiteY7" fmla="*/ 139 h 9993"/>
              <a:gd name="connsiteX0" fmla="*/ 0 w 9289"/>
              <a:gd name="connsiteY0" fmla="*/ 138 h 9999"/>
              <a:gd name="connsiteX1" fmla="*/ 9288 w 9289"/>
              <a:gd name="connsiteY1" fmla="*/ 0 h 9999"/>
              <a:gd name="connsiteX2" fmla="*/ 9288 w 9289"/>
              <a:gd name="connsiteY2" fmla="*/ 3411 h 9999"/>
              <a:gd name="connsiteX3" fmla="*/ 8819 w 9289"/>
              <a:gd name="connsiteY3" fmla="*/ 5008 h 9999"/>
              <a:gd name="connsiteX4" fmla="*/ 9286 w 9289"/>
              <a:gd name="connsiteY4" fmla="*/ 6588 h 9999"/>
              <a:gd name="connsiteX5" fmla="*/ 9286 w 9289"/>
              <a:gd name="connsiteY5" fmla="*/ 9999 h 9999"/>
              <a:gd name="connsiteX6" fmla="*/ 6697 w 9289"/>
              <a:gd name="connsiteY6" fmla="*/ 9999 h 9999"/>
              <a:gd name="connsiteX7" fmla="*/ 0 w 9289"/>
              <a:gd name="connsiteY7" fmla="*/ 138 h 9999"/>
              <a:gd name="connsiteX0" fmla="*/ 0 w 10000"/>
              <a:gd name="connsiteY0" fmla="*/ 138 h 10073"/>
              <a:gd name="connsiteX1" fmla="*/ 9999 w 10000"/>
              <a:gd name="connsiteY1" fmla="*/ 0 h 10073"/>
              <a:gd name="connsiteX2" fmla="*/ 9999 w 10000"/>
              <a:gd name="connsiteY2" fmla="*/ 3411 h 10073"/>
              <a:gd name="connsiteX3" fmla="*/ 9494 w 10000"/>
              <a:gd name="connsiteY3" fmla="*/ 5009 h 10073"/>
              <a:gd name="connsiteX4" fmla="*/ 9997 w 10000"/>
              <a:gd name="connsiteY4" fmla="*/ 6589 h 10073"/>
              <a:gd name="connsiteX5" fmla="*/ 9997 w 10000"/>
              <a:gd name="connsiteY5" fmla="*/ 10000 h 10073"/>
              <a:gd name="connsiteX6" fmla="*/ 8 w 10000"/>
              <a:gd name="connsiteY6" fmla="*/ 10073 h 10073"/>
              <a:gd name="connsiteX7" fmla="*/ 0 w 10000"/>
              <a:gd name="connsiteY7" fmla="*/ 138 h 10073"/>
              <a:gd name="connsiteX0" fmla="*/ 0 w 10000"/>
              <a:gd name="connsiteY0" fmla="*/ 138 h 10000"/>
              <a:gd name="connsiteX1" fmla="*/ 9999 w 10000"/>
              <a:gd name="connsiteY1" fmla="*/ 0 h 10000"/>
              <a:gd name="connsiteX2" fmla="*/ 9999 w 10000"/>
              <a:gd name="connsiteY2" fmla="*/ 3411 h 10000"/>
              <a:gd name="connsiteX3" fmla="*/ 9494 w 10000"/>
              <a:gd name="connsiteY3" fmla="*/ 5009 h 10000"/>
              <a:gd name="connsiteX4" fmla="*/ 9997 w 10000"/>
              <a:gd name="connsiteY4" fmla="*/ 6589 h 10000"/>
              <a:gd name="connsiteX5" fmla="*/ 9997 w 10000"/>
              <a:gd name="connsiteY5" fmla="*/ 10000 h 10000"/>
              <a:gd name="connsiteX6" fmla="*/ 0 w 10000"/>
              <a:gd name="connsiteY6" fmla="*/ 9963 h 10000"/>
              <a:gd name="connsiteX7" fmla="*/ 0 w 10000"/>
              <a:gd name="connsiteY7" fmla="*/ 138 h 10000"/>
              <a:gd name="connsiteX0" fmla="*/ 8 w 10008"/>
              <a:gd name="connsiteY0" fmla="*/ 138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138 h 10000"/>
              <a:gd name="connsiteX0" fmla="*/ 8 w 10008"/>
              <a:gd name="connsiteY0" fmla="*/ 101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101 h 10000"/>
              <a:gd name="connsiteX0" fmla="*/ 8 w 10008"/>
              <a:gd name="connsiteY0" fmla="*/ 64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64 h 10000"/>
              <a:gd name="connsiteX0" fmla="*/ 8 w 10008"/>
              <a:gd name="connsiteY0" fmla="*/ 46 h 10000"/>
              <a:gd name="connsiteX1" fmla="*/ 10007 w 10008"/>
              <a:gd name="connsiteY1" fmla="*/ 0 h 10000"/>
              <a:gd name="connsiteX2" fmla="*/ 10007 w 10008"/>
              <a:gd name="connsiteY2" fmla="*/ 3411 h 10000"/>
              <a:gd name="connsiteX3" fmla="*/ 9502 w 10008"/>
              <a:gd name="connsiteY3" fmla="*/ 5009 h 10000"/>
              <a:gd name="connsiteX4" fmla="*/ 10005 w 10008"/>
              <a:gd name="connsiteY4" fmla="*/ 6589 h 10000"/>
              <a:gd name="connsiteX5" fmla="*/ 10005 w 10008"/>
              <a:gd name="connsiteY5" fmla="*/ 10000 h 10000"/>
              <a:gd name="connsiteX6" fmla="*/ 0 w 10008"/>
              <a:gd name="connsiteY6" fmla="*/ 9963 h 10000"/>
              <a:gd name="connsiteX7" fmla="*/ 8 w 10008"/>
              <a:gd name="connsiteY7" fmla="*/ 46 h 10000"/>
              <a:gd name="connsiteX0" fmla="*/ 8 w 10008"/>
              <a:gd name="connsiteY0" fmla="*/ 480 h 10434"/>
              <a:gd name="connsiteX1" fmla="*/ 10007 w 10008"/>
              <a:gd name="connsiteY1" fmla="*/ 0 h 10434"/>
              <a:gd name="connsiteX2" fmla="*/ 10007 w 10008"/>
              <a:gd name="connsiteY2" fmla="*/ 3845 h 10434"/>
              <a:gd name="connsiteX3" fmla="*/ 9502 w 10008"/>
              <a:gd name="connsiteY3" fmla="*/ 5443 h 10434"/>
              <a:gd name="connsiteX4" fmla="*/ 10005 w 10008"/>
              <a:gd name="connsiteY4" fmla="*/ 7023 h 10434"/>
              <a:gd name="connsiteX5" fmla="*/ 10005 w 10008"/>
              <a:gd name="connsiteY5" fmla="*/ 10434 h 10434"/>
              <a:gd name="connsiteX6" fmla="*/ 0 w 10008"/>
              <a:gd name="connsiteY6" fmla="*/ 10397 h 10434"/>
              <a:gd name="connsiteX7" fmla="*/ 8 w 10008"/>
              <a:gd name="connsiteY7" fmla="*/ 480 h 10434"/>
              <a:gd name="connsiteX0" fmla="*/ 8 w 10008"/>
              <a:gd name="connsiteY0" fmla="*/ 0 h 10467"/>
              <a:gd name="connsiteX1" fmla="*/ 10007 w 10008"/>
              <a:gd name="connsiteY1" fmla="*/ 33 h 10467"/>
              <a:gd name="connsiteX2" fmla="*/ 10007 w 10008"/>
              <a:gd name="connsiteY2" fmla="*/ 3878 h 10467"/>
              <a:gd name="connsiteX3" fmla="*/ 9502 w 10008"/>
              <a:gd name="connsiteY3" fmla="*/ 5476 h 10467"/>
              <a:gd name="connsiteX4" fmla="*/ 10005 w 10008"/>
              <a:gd name="connsiteY4" fmla="*/ 7056 h 10467"/>
              <a:gd name="connsiteX5" fmla="*/ 10005 w 10008"/>
              <a:gd name="connsiteY5" fmla="*/ 10467 h 10467"/>
              <a:gd name="connsiteX6" fmla="*/ 0 w 10008"/>
              <a:gd name="connsiteY6" fmla="*/ 10430 h 10467"/>
              <a:gd name="connsiteX7" fmla="*/ 8 w 10008"/>
              <a:gd name="connsiteY7" fmla="*/ 0 h 10467"/>
              <a:gd name="connsiteX0" fmla="*/ 26 w 10008"/>
              <a:gd name="connsiteY0" fmla="*/ 0 h 10467"/>
              <a:gd name="connsiteX1" fmla="*/ 10007 w 10008"/>
              <a:gd name="connsiteY1" fmla="*/ 33 h 10467"/>
              <a:gd name="connsiteX2" fmla="*/ 10007 w 10008"/>
              <a:gd name="connsiteY2" fmla="*/ 3878 h 10467"/>
              <a:gd name="connsiteX3" fmla="*/ 9502 w 10008"/>
              <a:gd name="connsiteY3" fmla="*/ 5476 h 10467"/>
              <a:gd name="connsiteX4" fmla="*/ 10005 w 10008"/>
              <a:gd name="connsiteY4" fmla="*/ 7056 h 10467"/>
              <a:gd name="connsiteX5" fmla="*/ 10005 w 10008"/>
              <a:gd name="connsiteY5" fmla="*/ 10467 h 10467"/>
              <a:gd name="connsiteX6" fmla="*/ 0 w 10008"/>
              <a:gd name="connsiteY6" fmla="*/ 10430 h 10467"/>
              <a:gd name="connsiteX7" fmla="*/ 26 w 10008"/>
              <a:gd name="connsiteY7" fmla="*/ 0 h 10467"/>
              <a:gd name="connsiteX0" fmla="*/ 0 w 9982"/>
              <a:gd name="connsiteY0" fmla="*/ 0 h 10467"/>
              <a:gd name="connsiteX1" fmla="*/ 9981 w 9982"/>
              <a:gd name="connsiteY1" fmla="*/ 33 h 10467"/>
              <a:gd name="connsiteX2" fmla="*/ 9981 w 9982"/>
              <a:gd name="connsiteY2" fmla="*/ 3878 h 10467"/>
              <a:gd name="connsiteX3" fmla="*/ 9476 w 9982"/>
              <a:gd name="connsiteY3" fmla="*/ 5476 h 10467"/>
              <a:gd name="connsiteX4" fmla="*/ 9979 w 9982"/>
              <a:gd name="connsiteY4" fmla="*/ 7056 h 10467"/>
              <a:gd name="connsiteX5" fmla="*/ 9979 w 9982"/>
              <a:gd name="connsiteY5" fmla="*/ 10467 h 10467"/>
              <a:gd name="connsiteX6" fmla="*/ 10 w 9982"/>
              <a:gd name="connsiteY6" fmla="*/ 10430 h 10467"/>
              <a:gd name="connsiteX7" fmla="*/ 0 w 9982"/>
              <a:gd name="connsiteY7" fmla="*/ 0 h 10467"/>
              <a:gd name="connsiteX0" fmla="*/ 0 w 9991"/>
              <a:gd name="connsiteY0" fmla="*/ 0 h 10000"/>
              <a:gd name="connsiteX1" fmla="*/ 9990 w 9991"/>
              <a:gd name="connsiteY1" fmla="*/ 32 h 10000"/>
              <a:gd name="connsiteX2" fmla="*/ 9990 w 9991"/>
              <a:gd name="connsiteY2" fmla="*/ 3705 h 10000"/>
              <a:gd name="connsiteX3" fmla="*/ 9484 w 9991"/>
              <a:gd name="connsiteY3" fmla="*/ 5232 h 10000"/>
              <a:gd name="connsiteX4" fmla="*/ 9988 w 9991"/>
              <a:gd name="connsiteY4" fmla="*/ 6741 h 10000"/>
              <a:gd name="connsiteX5" fmla="*/ 9988 w 9991"/>
              <a:gd name="connsiteY5" fmla="*/ 10000 h 10000"/>
              <a:gd name="connsiteX6" fmla="*/ 1 w 9991"/>
              <a:gd name="connsiteY6" fmla="*/ 9965 h 10000"/>
              <a:gd name="connsiteX7" fmla="*/ 0 w 9991"/>
              <a:gd name="connsiteY7" fmla="*/ 0 h 10000"/>
              <a:gd name="connsiteX0" fmla="*/ 0 w 10000"/>
              <a:gd name="connsiteY0" fmla="*/ 0 h 10038"/>
              <a:gd name="connsiteX1" fmla="*/ 9999 w 10000"/>
              <a:gd name="connsiteY1" fmla="*/ 70 h 10038"/>
              <a:gd name="connsiteX2" fmla="*/ 9999 w 10000"/>
              <a:gd name="connsiteY2" fmla="*/ 3743 h 10038"/>
              <a:gd name="connsiteX3" fmla="*/ 9493 w 10000"/>
              <a:gd name="connsiteY3" fmla="*/ 5270 h 10038"/>
              <a:gd name="connsiteX4" fmla="*/ 9997 w 10000"/>
              <a:gd name="connsiteY4" fmla="*/ 6779 h 10038"/>
              <a:gd name="connsiteX5" fmla="*/ 9997 w 10000"/>
              <a:gd name="connsiteY5" fmla="*/ 10038 h 10038"/>
              <a:gd name="connsiteX6" fmla="*/ 1 w 10000"/>
              <a:gd name="connsiteY6" fmla="*/ 10003 h 10038"/>
              <a:gd name="connsiteX7" fmla="*/ 0 w 10000"/>
              <a:gd name="connsiteY7" fmla="*/ 0 h 10038"/>
              <a:gd name="connsiteX0" fmla="*/ 0 w 10000"/>
              <a:gd name="connsiteY0" fmla="*/ 0 h 10000"/>
              <a:gd name="connsiteX1" fmla="*/ 9999 w 10000"/>
              <a:gd name="connsiteY1" fmla="*/ 32 h 10000"/>
              <a:gd name="connsiteX2" fmla="*/ 9999 w 10000"/>
              <a:gd name="connsiteY2" fmla="*/ 3705 h 10000"/>
              <a:gd name="connsiteX3" fmla="*/ 9493 w 10000"/>
              <a:gd name="connsiteY3" fmla="*/ 5232 h 10000"/>
              <a:gd name="connsiteX4" fmla="*/ 9997 w 10000"/>
              <a:gd name="connsiteY4" fmla="*/ 6741 h 10000"/>
              <a:gd name="connsiteX5" fmla="*/ 9997 w 10000"/>
              <a:gd name="connsiteY5" fmla="*/ 10000 h 10000"/>
              <a:gd name="connsiteX6" fmla="*/ 1 w 10000"/>
              <a:gd name="connsiteY6" fmla="*/ 9965 h 10000"/>
              <a:gd name="connsiteX7" fmla="*/ 0 w 10000"/>
              <a:gd name="connsiteY7" fmla="*/ 0 h 10000"/>
              <a:gd name="connsiteX0" fmla="*/ 0 w 10000"/>
              <a:gd name="connsiteY0" fmla="*/ 0 h 10410"/>
              <a:gd name="connsiteX1" fmla="*/ 9999 w 10000"/>
              <a:gd name="connsiteY1" fmla="*/ 32 h 10410"/>
              <a:gd name="connsiteX2" fmla="*/ 9999 w 10000"/>
              <a:gd name="connsiteY2" fmla="*/ 3705 h 10410"/>
              <a:gd name="connsiteX3" fmla="*/ 9493 w 10000"/>
              <a:gd name="connsiteY3" fmla="*/ 5232 h 10410"/>
              <a:gd name="connsiteX4" fmla="*/ 9997 w 10000"/>
              <a:gd name="connsiteY4" fmla="*/ 6741 h 10410"/>
              <a:gd name="connsiteX5" fmla="*/ 9997 w 10000"/>
              <a:gd name="connsiteY5" fmla="*/ 10410 h 10410"/>
              <a:gd name="connsiteX6" fmla="*/ 1 w 10000"/>
              <a:gd name="connsiteY6" fmla="*/ 9965 h 10410"/>
              <a:gd name="connsiteX7" fmla="*/ 0 w 10000"/>
              <a:gd name="connsiteY7" fmla="*/ 0 h 10410"/>
              <a:gd name="connsiteX0" fmla="*/ 0 w 10000"/>
              <a:gd name="connsiteY0" fmla="*/ 0 h 10410"/>
              <a:gd name="connsiteX1" fmla="*/ 9999 w 10000"/>
              <a:gd name="connsiteY1" fmla="*/ 32 h 10410"/>
              <a:gd name="connsiteX2" fmla="*/ 9999 w 10000"/>
              <a:gd name="connsiteY2" fmla="*/ 3705 h 10410"/>
              <a:gd name="connsiteX3" fmla="*/ 9493 w 10000"/>
              <a:gd name="connsiteY3" fmla="*/ 5232 h 10410"/>
              <a:gd name="connsiteX4" fmla="*/ 9997 w 10000"/>
              <a:gd name="connsiteY4" fmla="*/ 6741 h 10410"/>
              <a:gd name="connsiteX5" fmla="*/ 9997 w 10000"/>
              <a:gd name="connsiteY5" fmla="*/ 10410 h 10410"/>
              <a:gd name="connsiteX6" fmla="*/ 1 w 10000"/>
              <a:gd name="connsiteY6" fmla="*/ 10404 h 10410"/>
              <a:gd name="connsiteX7" fmla="*/ 0 w 10000"/>
              <a:gd name="connsiteY7" fmla="*/ 0 h 1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410">
                <a:moveTo>
                  <a:pt x="0" y="0"/>
                </a:moveTo>
                <a:lnTo>
                  <a:pt x="9999" y="32"/>
                </a:lnTo>
                <a:cubicBezTo>
                  <a:pt x="10002" y="1601"/>
                  <a:pt x="9999" y="2157"/>
                  <a:pt x="9999" y="3705"/>
                </a:cubicBezTo>
                <a:cubicBezTo>
                  <a:pt x="9739" y="3417"/>
                  <a:pt x="9493" y="4165"/>
                  <a:pt x="9493" y="5232"/>
                </a:cubicBezTo>
                <a:cubicBezTo>
                  <a:pt x="9493" y="6282"/>
                  <a:pt x="9744" y="7036"/>
                  <a:pt x="9997" y="6741"/>
                </a:cubicBezTo>
                <a:lnTo>
                  <a:pt x="9997" y="10410"/>
                </a:lnTo>
                <a:lnTo>
                  <a:pt x="1" y="10404"/>
                </a:lnTo>
                <a:cubicBezTo>
                  <a:pt x="-2" y="7239"/>
                  <a:pt x="3" y="3164"/>
                  <a:pt x="0" y="0"/>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50" name="Freeform 29"/>
          <p:cNvSpPr>
            <a:spLocks/>
          </p:cNvSpPr>
          <p:nvPr/>
        </p:nvSpPr>
        <p:spPr bwMode="auto">
          <a:xfrm flipH="1">
            <a:off x="-108712" y="5619371"/>
            <a:ext cx="4394310" cy="1254958"/>
          </a:xfrm>
          <a:custGeom>
            <a:avLst/>
            <a:gdLst>
              <a:gd name="T0" fmla="*/ 264 w 1712"/>
              <a:gd name="T1" fmla="*/ 777 h 1228"/>
              <a:gd name="T2" fmla="*/ 182 w 1712"/>
              <a:gd name="T3" fmla="*/ 797 h 1228"/>
              <a:gd name="T4" fmla="*/ 0 w 1712"/>
              <a:gd name="T5" fmla="*/ 615 h 1228"/>
              <a:gd name="T6" fmla="*/ 182 w 1712"/>
              <a:gd name="T7" fmla="*/ 434 h 1228"/>
              <a:gd name="T8" fmla="*/ 265 w 1712"/>
              <a:gd name="T9" fmla="*/ 453 h 1228"/>
              <a:gd name="T10" fmla="*/ 264 w 1712"/>
              <a:gd name="T11" fmla="*/ 0 h 1228"/>
              <a:gd name="T12" fmla="*/ 1712 w 1712"/>
              <a:gd name="T13" fmla="*/ 0 h 1228"/>
              <a:gd name="T14" fmla="*/ 1712 w 1712"/>
              <a:gd name="T15" fmla="*/ 1228 h 1228"/>
              <a:gd name="T16" fmla="*/ 264 w 1712"/>
              <a:gd name="T17" fmla="*/ 1228 h 1228"/>
              <a:gd name="T18" fmla="*/ 264 w 1712"/>
              <a:gd name="T19" fmla="*/ 777 h 1228"/>
              <a:gd name="connsiteX0" fmla="*/ 1786 w 25919"/>
              <a:gd name="connsiteY0" fmla="*/ 6606 h 10279"/>
              <a:gd name="connsiteX1" fmla="*/ 1307 w 25919"/>
              <a:gd name="connsiteY1" fmla="*/ 6769 h 10279"/>
              <a:gd name="connsiteX2" fmla="*/ 244 w 25919"/>
              <a:gd name="connsiteY2" fmla="*/ 5287 h 10279"/>
              <a:gd name="connsiteX3" fmla="*/ 1307 w 25919"/>
              <a:gd name="connsiteY3" fmla="*/ 3813 h 10279"/>
              <a:gd name="connsiteX4" fmla="*/ 1792 w 25919"/>
              <a:gd name="connsiteY4" fmla="*/ 3968 h 10279"/>
              <a:gd name="connsiteX5" fmla="*/ 1786 w 25919"/>
              <a:gd name="connsiteY5" fmla="*/ 279 h 10279"/>
              <a:gd name="connsiteX6" fmla="*/ 25919 w 25919"/>
              <a:gd name="connsiteY6" fmla="*/ 260 h 10279"/>
              <a:gd name="connsiteX7" fmla="*/ 10244 w 25919"/>
              <a:gd name="connsiteY7" fmla="*/ 10279 h 10279"/>
              <a:gd name="connsiteX8" fmla="*/ 1786 w 25919"/>
              <a:gd name="connsiteY8" fmla="*/ 10279 h 10279"/>
              <a:gd name="connsiteX9" fmla="*/ 1786 w 25919"/>
              <a:gd name="connsiteY9" fmla="*/ 6606 h 10279"/>
              <a:gd name="connsiteX0" fmla="*/ 1786 w 27702"/>
              <a:gd name="connsiteY0" fmla="*/ 7240 h 10950"/>
              <a:gd name="connsiteX1" fmla="*/ 1307 w 27702"/>
              <a:gd name="connsiteY1" fmla="*/ 7403 h 10950"/>
              <a:gd name="connsiteX2" fmla="*/ 244 w 27702"/>
              <a:gd name="connsiteY2" fmla="*/ 5921 h 10950"/>
              <a:gd name="connsiteX3" fmla="*/ 1307 w 27702"/>
              <a:gd name="connsiteY3" fmla="*/ 4447 h 10950"/>
              <a:gd name="connsiteX4" fmla="*/ 1792 w 27702"/>
              <a:gd name="connsiteY4" fmla="*/ 4602 h 10950"/>
              <a:gd name="connsiteX5" fmla="*/ 1786 w 27702"/>
              <a:gd name="connsiteY5" fmla="*/ 913 h 10950"/>
              <a:gd name="connsiteX6" fmla="*/ 25919 w 27702"/>
              <a:gd name="connsiteY6" fmla="*/ 894 h 10950"/>
              <a:gd name="connsiteX7" fmla="*/ 25905 w 27702"/>
              <a:gd name="connsiteY7" fmla="*/ 10950 h 10950"/>
              <a:gd name="connsiteX8" fmla="*/ 1786 w 27702"/>
              <a:gd name="connsiteY8" fmla="*/ 10913 h 10950"/>
              <a:gd name="connsiteX9" fmla="*/ 1786 w 27702"/>
              <a:gd name="connsiteY9" fmla="*/ 7240 h 10950"/>
              <a:gd name="connsiteX0" fmla="*/ 1786 w 27702"/>
              <a:gd name="connsiteY0" fmla="*/ 6631 h 10341"/>
              <a:gd name="connsiteX1" fmla="*/ 1307 w 27702"/>
              <a:gd name="connsiteY1" fmla="*/ 6794 h 10341"/>
              <a:gd name="connsiteX2" fmla="*/ 244 w 27702"/>
              <a:gd name="connsiteY2" fmla="*/ 5312 h 10341"/>
              <a:gd name="connsiteX3" fmla="*/ 1307 w 27702"/>
              <a:gd name="connsiteY3" fmla="*/ 3838 h 10341"/>
              <a:gd name="connsiteX4" fmla="*/ 1792 w 27702"/>
              <a:gd name="connsiteY4" fmla="*/ 3993 h 10341"/>
              <a:gd name="connsiteX5" fmla="*/ 1786 w 27702"/>
              <a:gd name="connsiteY5" fmla="*/ 304 h 10341"/>
              <a:gd name="connsiteX6" fmla="*/ 25919 w 27702"/>
              <a:gd name="connsiteY6" fmla="*/ 285 h 10341"/>
              <a:gd name="connsiteX7" fmla="*/ 25905 w 27702"/>
              <a:gd name="connsiteY7" fmla="*/ 10341 h 10341"/>
              <a:gd name="connsiteX8" fmla="*/ 1786 w 27702"/>
              <a:gd name="connsiteY8" fmla="*/ 10304 h 10341"/>
              <a:gd name="connsiteX9" fmla="*/ 1786 w 27702"/>
              <a:gd name="connsiteY9" fmla="*/ 6631 h 10341"/>
              <a:gd name="connsiteX0" fmla="*/ 1873 w 27789"/>
              <a:gd name="connsiteY0" fmla="*/ 6346 h 10056"/>
              <a:gd name="connsiteX1" fmla="*/ 1394 w 27789"/>
              <a:gd name="connsiteY1" fmla="*/ 6509 h 10056"/>
              <a:gd name="connsiteX2" fmla="*/ 331 w 27789"/>
              <a:gd name="connsiteY2" fmla="*/ 5027 h 10056"/>
              <a:gd name="connsiteX3" fmla="*/ 1394 w 27789"/>
              <a:gd name="connsiteY3" fmla="*/ 3553 h 10056"/>
              <a:gd name="connsiteX4" fmla="*/ 1879 w 27789"/>
              <a:gd name="connsiteY4" fmla="*/ 3708 h 10056"/>
              <a:gd name="connsiteX5" fmla="*/ 1873 w 27789"/>
              <a:gd name="connsiteY5" fmla="*/ 19 h 10056"/>
              <a:gd name="connsiteX6" fmla="*/ 26006 w 27789"/>
              <a:gd name="connsiteY6" fmla="*/ 0 h 10056"/>
              <a:gd name="connsiteX7" fmla="*/ 25992 w 27789"/>
              <a:gd name="connsiteY7" fmla="*/ 10056 h 10056"/>
              <a:gd name="connsiteX8" fmla="*/ 1873 w 27789"/>
              <a:gd name="connsiteY8" fmla="*/ 10019 h 10056"/>
              <a:gd name="connsiteX9" fmla="*/ 1873 w 27789"/>
              <a:gd name="connsiteY9" fmla="*/ 6346 h 10056"/>
              <a:gd name="connsiteX0" fmla="*/ 1542 w 27458"/>
              <a:gd name="connsiteY0" fmla="*/ 6346 h 10056"/>
              <a:gd name="connsiteX1" fmla="*/ 1063 w 27458"/>
              <a:gd name="connsiteY1" fmla="*/ 6509 h 10056"/>
              <a:gd name="connsiteX2" fmla="*/ 0 w 27458"/>
              <a:gd name="connsiteY2" fmla="*/ 5027 h 10056"/>
              <a:gd name="connsiteX3" fmla="*/ 1063 w 27458"/>
              <a:gd name="connsiteY3" fmla="*/ 3553 h 10056"/>
              <a:gd name="connsiteX4" fmla="*/ 1548 w 27458"/>
              <a:gd name="connsiteY4" fmla="*/ 3708 h 10056"/>
              <a:gd name="connsiteX5" fmla="*/ 1542 w 27458"/>
              <a:gd name="connsiteY5" fmla="*/ 19 h 10056"/>
              <a:gd name="connsiteX6" fmla="*/ 25675 w 27458"/>
              <a:gd name="connsiteY6" fmla="*/ 0 h 10056"/>
              <a:gd name="connsiteX7" fmla="*/ 25661 w 27458"/>
              <a:gd name="connsiteY7" fmla="*/ 10056 h 10056"/>
              <a:gd name="connsiteX8" fmla="*/ 1542 w 27458"/>
              <a:gd name="connsiteY8" fmla="*/ 10019 h 10056"/>
              <a:gd name="connsiteX9" fmla="*/ 1542 w 27458"/>
              <a:gd name="connsiteY9" fmla="*/ 6346 h 10056"/>
              <a:gd name="connsiteX0" fmla="*/ 1542 w 27458"/>
              <a:gd name="connsiteY0" fmla="*/ 6346 h 10056"/>
              <a:gd name="connsiteX1" fmla="*/ 1063 w 27458"/>
              <a:gd name="connsiteY1" fmla="*/ 6509 h 10056"/>
              <a:gd name="connsiteX2" fmla="*/ 0 w 27458"/>
              <a:gd name="connsiteY2" fmla="*/ 5027 h 10056"/>
              <a:gd name="connsiteX3" fmla="*/ 1063 w 27458"/>
              <a:gd name="connsiteY3" fmla="*/ 3553 h 10056"/>
              <a:gd name="connsiteX4" fmla="*/ 1548 w 27458"/>
              <a:gd name="connsiteY4" fmla="*/ 3708 h 10056"/>
              <a:gd name="connsiteX5" fmla="*/ 1555 w 27458"/>
              <a:gd name="connsiteY5" fmla="*/ 56 h 10056"/>
              <a:gd name="connsiteX6" fmla="*/ 25675 w 27458"/>
              <a:gd name="connsiteY6" fmla="*/ 0 h 10056"/>
              <a:gd name="connsiteX7" fmla="*/ 25661 w 27458"/>
              <a:gd name="connsiteY7" fmla="*/ 10056 h 10056"/>
              <a:gd name="connsiteX8" fmla="*/ 1542 w 27458"/>
              <a:gd name="connsiteY8" fmla="*/ 10019 h 10056"/>
              <a:gd name="connsiteX9" fmla="*/ 1542 w 27458"/>
              <a:gd name="connsiteY9" fmla="*/ 6346 h 10056"/>
              <a:gd name="connsiteX0" fmla="*/ 1542 w 27458"/>
              <a:gd name="connsiteY0" fmla="*/ 6290 h 10000"/>
              <a:gd name="connsiteX1" fmla="*/ 1063 w 27458"/>
              <a:gd name="connsiteY1" fmla="*/ 6453 h 10000"/>
              <a:gd name="connsiteX2" fmla="*/ 0 w 27458"/>
              <a:gd name="connsiteY2" fmla="*/ 4971 h 10000"/>
              <a:gd name="connsiteX3" fmla="*/ 1063 w 27458"/>
              <a:gd name="connsiteY3" fmla="*/ 3497 h 10000"/>
              <a:gd name="connsiteX4" fmla="*/ 1548 w 27458"/>
              <a:gd name="connsiteY4" fmla="*/ 3652 h 10000"/>
              <a:gd name="connsiteX5" fmla="*/ 1555 w 27458"/>
              <a:gd name="connsiteY5" fmla="*/ 0 h 10000"/>
              <a:gd name="connsiteX6" fmla="*/ 25675 w 27458"/>
              <a:gd name="connsiteY6" fmla="*/ 55 h 10000"/>
              <a:gd name="connsiteX7" fmla="*/ 25661 w 27458"/>
              <a:gd name="connsiteY7" fmla="*/ 10000 h 10000"/>
              <a:gd name="connsiteX8" fmla="*/ 1542 w 27458"/>
              <a:gd name="connsiteY8" fmla="*/ 9963 h 10000"/>
              <a:gd name="connsiteX9" fmla="*/ 1542 w 27458"/>
              <a:gd name="connsiteY9" fmla="*/ 6290 h 10000"/>
              <a:gd name="connsiteX0" fmla="*/ 1542 w 25675"/>
              <a:gd name="connsiteY0" fmla="*/ 6290 h 10000"/>
              <a:gd name="connsiteX1" fmla="*/ 1063 w 25675"/>
              <a:gd name="connsiteY1" fmla="*/ 6453 h 10000"/>
              <a:gd name="connsiteX2" fmla="*/ 0 w 25675"/>
              <a:gd name="connsiteY2" fmla="*/ 4971 h 10000"/>
              <a:gd name="connsiteX3" fmla="*/ 1063 w 25675"/>
              <a:gd name="connsiteY3" fmla="*/ 3497 h 10000"/>
              <a:gd name="connsiteX4" fmla="*/ 1548 w 25675"/>
              <a:gd name="connsiteY4" fmla="*/ 3652 h 10000"/>
              <a:gd name="connsiteX5" fmla="*/ 1555 w 25675"/>
              <a:gd name="connsiteY5" fmla="*/ 0 h 10000"/>
              <a:gd name="connsiteX6" fmla="*/ 25675 w 25675"/>
              <a:gd name="connsiteY6" fmla="*/ 55 h 10000"/>
              <a:gd name="connsiteX7" fmla="*/ 25661 w 25675"/>
              <a:gd name="connsiteY7" fmla="*/ 10000 h 10000"/>
              <a:gd name="connsiteX8" fmla="*/ 1542 w 25675"/>
              <a:gd name="connsiteY8" fmla="*/ 9963 h 10000"/>
              <a:gd name="connsiteX9" fmla="*/ 1542 w 25675"/>
              <a:gd name="connsiteY9" fmla="*/ 6290 h 10000"/>
              <a:gd name="connsiteX0" fmla="*/ 1542 w 25675"/>
              <a:gd name="connsiteY0" fmla="*/ 6290 h 10000"/>
              <a:gd name="connsiteX1" fmla="*/ 1063 w 25675"/>
              <a:gd name="connsiteY1" fmla="*/ 6453 h 10000"/>
              <a:gd name="connsiteX2" fmla="*/ 0 w 25675"/>
              <a:gd name="connsiteY2" fmla="*/ 4971 h 10000"/>
              <a:gd name="connsiteX3" fmla="*/ 1063 w 25675"/>
              <a:gd name="connsiteY3" fmla="*/ 3497 h 10000"/>
              <a:gd name="connsiteX4" fmla="*/ 1548 w 25675"/>
              <a:gd name="connsiteY4" fmla="*/ 3652 h 10000"/>
              <a:gd name="connsiteX5" fmla="*/ 1555 w 25675"/>
              <a:gd name="connsiteY5" fmla="*/ 0 h 10000"/>
              <a:gd name="connsiteX6" fmla="*/ 25675 w 25675"/>
              <a:gd name="connsiteY6" fmla="*/ 55 h 10000"/>
              <a:gd name="connsiteX7" fmla="*/ 25661 w 25675"/>
              <a:gd name="connsiteY7" fmla="*/ 10000 h 10000"/>
              <a:gd name="connsiteX8" fmla="*/ 1542 w 25675"/>
              <a:gd name="connsiteY8" fmla="*/ 9963 h 10000"/>
              <a:gd name="connsiteX9" fmla="*/ 1542 w 25675"/>
              <a:gd name="connsiteY9" fmla="*/ 6290 h 10000"/>
              <a:gd name="connsiteX0" fmla="*/ 1542 w 25675"/>
              <a:gd name="connsiteY0" fmla="*/ 6724 h 10434"/>
              <a:gd name="connsiteX1" fmla="*/ 1063 w 25675"/>
              <a:gd name="connsiteY1" fmla="*/ 6887 h 10434"/>
              <a:gd name="connsiteX2" fmla="*/ 0 w 25675"/>
              <a:gd name="connsiteY2" fmla="*/ 5405 h 10434"/>
              <a:gd name="connsiteX3" fmla="*/ 1063 w 25675"/>
              <a:gd name="connsiteY3" fmla="*/ 3931 h 10434"/>
              <a:gd name="connsiteX4" fmla="*/ 1548 w 25675"/>
              <a:gd name="connsiteY4" fmla="*/ 4086 h 10434"/>
              <a:gd name="connsiteX5" fmla="*/ 1528 w 25675"/>
              <a:gd name="connsiteY5" fmla="*/ 0 h 10434"/>
              <a:gd name="connsiteX6" fmla="*/ 25675 w 25675"/>
              <a:gd name="connsiteY6" fmla="*/ 489 h 10434"/>
              <a:gd name="connsiteX7" fmla="*/ 25661 w 25675"/>
              <a:gd name="connsiteY7" fmla="*/ 10434 h 10434"/>
              <a:gd name="connsiteX8" fmla="*/ 1542 w 25675"/>
              <a:gd name="connsiteY8" fmla="*/ 10397 h 10434"/>
              <a:gd name="connsiteX9" fmla="*/ 1542 w 25675"/>
              <a:gd name="connsiteY9" fmla="*/ 6724 h 10434"/>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528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133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94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473"/>
              <a:gd name="connsiteX1" fmla="*/ 1063 w 25675"/>
              <a:gd name="connsiteY1" fmla="*/ 6926 h 10473"/>
              <a:gd name="connsiteX2" fmla="*/ 0 w 25675"/>
              <a:gd name="connsiteY2" fmla="*/ 5444 h 10473"/>
              <a:gd name="connsiteX3" fmla="*/ 1063 w 25675"/>
              <a:gd name="connsiteY3" fmla="*/ 3970 h 10473"/>
              <a:gd name="connsiteX4" fmla="*/ 1548 w 25675"/>
              <a:gd name="connsiteY4" fmla="*/ 4125 h 10473"/>
              <a:gd name="connsiteX5" fmla="*/ 1528 w 25675"/>
              <a:gd name="connsiteY5" fmla="*/ 0 h 10473"/>
              <a:gd name="connsiteX6" fmla="*/ 25675 w 25675"/>
              <a:gd name="connsiteY6" fmla="*/ 15 h 10473"/>
              <a:gd name="connsiteX7" fmla="*/ 25661 w 25675"/>
              <a:gd name="connsiteY7" fmla="*/ 10473 h 10473"/>
              <a:gd name="connsiteX8" fmla="*/ 1542 w 25675"/>
              <a:gd name="connsiteY8" fmla="*/ 10436 h 10473"/>
              <a:gd name="connsiteX9" fmla="*/ 1542 w 25675"/>
              <a:gd name="connsiteY9" fmla="*/ 6763 h 10473"/>
              <a:gd name="connsiteX0" fmla="*/ 1542 w 25675"/>
              <a:gd name="connsiteY0" fmla="*/ 6763 h 10865"/>
              <a:gd name="connsiteX1" fmla="*/ 1063 w 25675"/>
              <a:gd name="connsiteY1" fmla="*/ 6926 h 10865"/>
              <a:gd name="connsiteX2" fmla="*/ 0 w 25675"/>
              <a:gd name="connsiteY2" fmla="*/ 5444 h 10865"/>
              <a:gd name="connsiteX3" fmla="*/ 1063 w 25675"/>
              <a:gd name="connsiteY3" fmla="*/ 3970 h 10865"/>
              <a:gd name="connsiteX4" fmla="*/ 1548 w 25675"/>
              <a:gd name="connsiteY4" fmla="*/ 4125 h 10865"/>
              <a:gd name="connsiteX5" fmla="*/ 1528 w 25675"/>
              <a:gd name="connsiteY5" fmla="*/ 0 h 10865"/>
              <a:gd name="connsiteX6" fmla="*/ 25675 w 25675"/>
              <a:gd name="connsiteY6" fmla="*/ 15 h 10865"/>
              <a:gd name="connsiteX7" fmla="*/ 25661 w 25675"/>
              <a:gd name="connsiteY7" fmla="*/ 10473 h 10865"/>
              <a:gd name="connsiteX8" fmla="*/ 1542 w 25675"/>
              <a:gd name="connsiteY8" fmla="*/ 10865 h 10865"/>
              <a:gd name="connsiteX9" fmla="*/ 1542 w 25675"/>
              <a:gd name="connsiteY9" fmla="*/ 6763 h 10865"/>
              <a:gd name="connsiteX0" fmla="*/ 1542 w 25675"/>
              <a:gd name="connsiteY0" fmla="*/ 6763 h 10896"/>
              <a:gd name="connsiteX1" fmla="*/ 1063 w 25675"/>
              <a:gd name="connsiteY1" fmla="*/ 6926 h 10896"/>
              <a:gd name="connsiteX2" fmla="*/ 0 w 25675"/>
              <a:gd name="connsiteY2" fmla="*/ 5444 h 10896"/>
              <a:gd name="connsiteX3" fmla="*/ 1063 w 25675"/>
              <a:gd name="connsiteY3" fmla="*/ 3970 h 10896"/>
              <a:gd name="connsiteX4" fmla="*/ 1548 w 25675"/>
              <a:gd name="connsiteY4" fmla="*/ 4125 h 10896"/>
              <a:gd name="connsiteX5" fmla="*/ 1528 w 25675"/>
              <a:gd name="connsiteY5" fmla="*/ 0 h 10896"/>
              <a:gd name="connsiteX6" fmla="*/ 25675 w 25675"/>
              <a:gd name="connsiteY6" fmla="*/ 15 h 10896"/>
              <a:gd name="connsiteX7" fmla="*/ 25661 w 25675"/>
              <a:gd name="connsiteY7" fmla="*/ 10473 h 10896"/>
              <a:gd name="connsiteX8" fmla="*/ 1542 w 25675"/>
              <a:gd name="connsiteY8" fmla="*/ 10896 h 10896"/>
              <a:gd name="connsiteX9" fmla="*/ 1542 w 25675"/>
              <a:gd name="connsiteY9" fmla="*/ 6763 h 10896"/>
              <a:gd name="connsiteX0" fmla="*/ 1542 w 25675"/>
              <a:gd name="connsiteY0" fmla="*/ 6763 h 10896"/>
              <a:gd name="connsiteX1" fmla="*/ 1063 w 25675"/>
              <a:gd name="connsiteY1" fmla="*/ 6926 h 10896"/>
              <a:gd name="connsiteX2" fmla="*/ 0 w 25675"/>
              <a:gd name="connsiteY2" fmla="*/ 5444 h 10896"/>
              <a:gd name="connsiteX3" fmla="*/ 1063 w 25675"/>
              <a:gd name="connsiteY3" fmla="*/ 3970 h 10896"/>
              <a:gd name="connsiteX4" fmla="*/ 1548 w 25675"/>
              <a:gd name="connsiteY4" fmla="*/ 4125 h 10896"/>
              <a:gd name="connsiteX5" fmla="*/ 1528 w 25675"/>
              <a:gd name="connsiteY5" fmla="*/ 0 h 10896"/>
              <a:gd name="connsiteX6" fmla="*/ 25675 w 25675"/>
              <a:gd name="connsiteY6" fmla="*/ 15 h 10896"/>
              <a:gd name="connsiteX7" fmla="*/ 25661 w 25675"/>
              <a:gd name="connsiteY7" fmla="*/ 10871 h 10896"/>
              <a:gd name="connsiteX8" fmla="*/ 1542 w 25675"/>
              <a:gd name="connsiteY8" fmla="*/ 10896 h 10896"/>
              <a:gd name="connsiteX9" fmla="*/ 1542 w 25675"/>
              <a:gd name="connsiteY9" fmla="*/ 6763 h 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75" h="10896">
                <a:moveTo>
                  <a:pt x="1542" y="6763"/>
                </a:moveTo>
                <a:cubicBezTo>
                  <a:pt x="1396" y="6869"/>
                  <a:pt x="1232" y="6926"/>
                  <a:pt x="1063" y="6926"/>
                </a:cubicBezTo>
                <a:cubicBezTo>
                  <a:pt x="479" y="6926"/>
                  <a:pt x="0" y="6258"/>
                  <a:pt x="0" y="5444"/>
                </a:cubicBezTo>
                <a:cubicBezTo>
                  <a:pt x="0" y="4630"/>
                  <a:pt x="479" y="3970"/>
                  <a:pt x="1063" y="3970"/>
                </a:cubicBezTo>
                <a:cubicBezTo>
                  <a:pt x="1238" y="3970"/>
                  <a:pt x="1402" y="4027"/>
                  <a:pt x="1548" y="4125"/>
                </a:cubicBezTo>
                <a:cubicBezTo>
                  <a:pt x="1542" y="436"/>
                  <a:pt x="1529" y="1896"/>
                  <a:pt x="1528" y="0"/>
                </a:cubicBezTo>
                <a:lnTo>
                  <a:pt x="25675" y="15"/>
                </a:lnTo>
                <a:cubicBezTo>
                  <a:pt x="25660" y="3078"/>
                  <a:pt x="25661" y="10871"/>
                  <a:pt x="25661" y="10871"/>
                </a:cubicBezTo>
                <a:lnTo>
                  <a:pt x="1542" y="10896"/>
                </a:lnTo>
                <a:lnTo>
                  <a:pt x="1542" y="6763"/>
                </a:lnTo>
                <a:close/>
              </a:path>
            </a:pathLst>
          </a:custGeom>
          <a:solidFill>
            <a:schemeClr val="accent1">
              <a:lumMod val="20000"/>
              <a:lumOff val="80000"/>
            </a:schemeClr>
          </a:solidFill>
          <a:ln w="28575">
            <a:solidFill>
              <a:schemeClr val="accent6">
                <a:lumMod val="75000"/>
              </a:schemeClr>
            </a:solidFill>
          </a:ln>
        </p:spPr>
        <p:txBody>
          <a:bodyPr vert="horz" wrap="square" lIns="68580" tIns="34290" rIns="68580" bIns="34290" numCol="1" anchor="t" anchorCtr="0" compatLnSpc="1">
            <a:prstTxWarp prst="textNoShape">
              <a:avLst/>
            </a:prstTxWarp>
          </a:bodyPr>
          <a:lstStyle/>
          <a:p>
            <a:endParaRPr lang="en-US" sz="1350" dirty="0"/>
          </a:p>
        </p:txBody>
      </p:sp>
      <p:sp>
        <p:nvSpPr>
          <p:cNvPr id="52" name="Freeform 22">
            <a:hlinkClick r:id="" action="ppaction://noaction"/>
          </p:cNvPr>
          <p:cNvSpPr>
            <a:spLocks/>
          </p:cNvSpPr>
          <p:nvPr/>
        </p:nvSpPr>
        <p:spPr bwMode="auto">
          <a:xfrm rot="3833298">
            <a:off x="5940764" y="2327641"/>
            <a:ext cx="1697462" cy="1065734"/>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accent6">
              <a:lumMod val="50000"/>
            </a:schemeClr>
          </a:solidFill>
          <a:ln w="25400">
            <a:noFill/>
          </a:ln>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53" name="Freeform 22">
            <a:hlinkClick r:id="" action="ppaction://noaction"/>
          </p:cNvPr>
          <p:cNvSpPr>
            <a:spLocks/>
          </p:cNvSpPr>
          <p:nvPr/>
        </p:nvSpPr>
        <p:spPr bwMode="auto">
          <a:xfrm rot="20033298">
            <a:off x="6378639" y="3197377"/>
            <a:ext cx="1685336" cy="1058123"/>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bg1">
              <a:lumMod val="85000"/>
            </a:schemeClr>
          </a:solidFill>
          <a:ln w="25400">
            <a:noFill/>
          </a:ln>
          <a:effectLst>
            <a:reflection stA="18000" endPos="55500" dir="5400000" sy="-100000" algn="bl" rotWithShape="0"/>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55" name="Freeform 22">
            <a:hlinkClick r:id="" action="ppaction://noaction"/>
          </p:cNvPr>
          <p:cNvSpPr>
            <a:spLocks/>
          </p:cNvSpPr>
          <p:nvPr/>
        </p:nvSpPr>
        <p:spPr bwMode="auto">
          <a:xfrm rot="20033298">
            <a:off x="6821574" y="1906121"/>
            <a:ext cx="1685335" cy="1058123"/>
          </a:xfrm>
          <a:custGeom>
            <a:avLst/>
            <a:gdLst>
              <a:gd name="T0" fmla="*/ 581 w 742"/>
              <a:gd name="T1" fmla="*/ 21 h 466"/>
              <a:gd name="T2" fmla="*/ 581 w 742"/>
              <a:gd name="T3" fmla="*/ 194 h 466"/>
              <a:gd name="T4" fmla="*/ 662 w 742"/>
              <a:gd name="T5" fmla="*/ 157 h 466"/>
              <a:gd name="T6" fmla="*/ 666 w 742"/>
              <a:gd name="T7" fmla="*/ 309 h 466"/>
              <a:gd name="T8" fmla="*/ 585 w 742"/>
              <a:gd name="T9" fmla="*/ 272 h 466"/>
              <a:gd name="T10" fmla="*/ 572 w 742"/>
              <a:gd name="T11" fmla="*/ 357 h 466"/>
              <a:gd name="T12" fmla="*/ 583 w 742"/>
              <a:gd name="T13" fmla="*/ 445 h 466"/>
              <a:gd name="T14" fmla="*/ 493 w 742"/>
              <a:gd name="T15" fmla="*/ 460 h 466"/>
              <a:gd name="T16" fmla="*/ 406 w 742"/>
              <a:gd name="T17" fmla="*/ 443 h 466"/>
              <a:gd name="T18" fmla="*/ 426 w 742"/>
              <a:gd name="T19" fmla="*/ 409 h 466"/>
              <a:gd name="T20" fmla="*/ 443 w 742"/>
              <a:gd name="T21" fmla="*/ 374 h 466"/>
              <a:gd name="T22" fmla="*/ 295 w 742"/>
              <a:gd name="T23" fmla="*/ 372 h 466"/>
              <a:gd name="T24" fmla="*/ 332 w 742"/>
              <a:gd name="T25" fmla="*/ 443 h 466"/>
              <a:gd name="T26" fmla="*/ 245 w 742"/>
              <a:gd name="T27" fmla="*/ 460 h 466"/>
              <a:gd name="T28" fmla="*/ 157 w 742"/>
              <a:gd name="T29" fmla="*/ 445 h 466"/>
              <a:gd name="T30" fmla="*/ 166 w 742"/>
              <a:gd name="T31" fmla="*/ 357 h 466"/>
              <a:gd name="T32" fmla="*/ 155 w 742"/>
              <a:gd name="T33" fmla="*/ 272 h 466"/>
              <a:gd name="T34" fmla="*/ 74 w 742"/>
              <a:gd name="T35" fmla="*/ 309 h 466"/>
              <a:gd name="T36" fmla="*/ 76 w 742"/>
              <a:gd name="T37" fmla="*/ 157 h 466"/>
              <a:gd name="T38" fmla="*/ 120 w 742"/>
              <a:gd name="T39" fmla="*/ 171 h 466"/>
              <a:gd name="T40" fmla="*/ 155 w 742"/>
              <a:gd name="T41" fmla="*/ 194 h 466"/>
              <a:gd name="T42" fmla="*/ 166 w 742"/>
              <a:gd name="T43" fmla="*/ 109 h 466"/>
              <a:gd name="T44" fmla="*/ 155 w 742"/>
              <a:gd name="T45" fmla="*/ 23 h 466"/>
              <a:gd name="T46" fmla="*/ 243 w 742"/>
              <a:gd name="T47" fmla="*/ 5 h 466"/>
              <a:gd name="T48" fmla="*/ 332 w 742"/>
              <a:gd name="T49" fmla="*/ 23 h 466"/>
              <a:gd name="T50" fmla="*/ 295 w 742"/>
              <a:gd name="T51" fmla="*/ 92 h 466"/>
              <a:gd name="T52" fmla="*/ 443 w 742"/>
              <a:gd name="T53" fmla="*/ 94 h 466"/>
              <a:gd name="T54" fmla="*/ 426 w 742"/>
              <a:gd name="T55" fmla="*/ 57 h 466"/>
              <a:gd name="T56" fmla="*/ 406 w 742"/>
              <a:gd name="T57" fmla="*/ 23 h 466"/>
              <a:gd name="T58" fmla="*/ 493 w 742"/>
              <a:gd name="T59" fmla="*/ 5 h 466"/>
              <a:gd name="T60" fmla="*/ 581 w 742"/>
              <a:gd name="T61" fmla="*/ 2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2" h="466">
                <a:moveTo>
                  <a:pt x="581" y="21"/>
                </a:moveTo>
                <a:cubicBezTo>
                  <a:pt x="575" y="68"/>
                  <a:pt x="558" y="187"/>
                  <a:pt x="581" y="194"/>
                </a:cubicBezTo>
                <a:cubicBezTo>
                  <a:pt x="602" y="197"/>
                  <a:pt x="620" y="153"/>
                  <a:pt x="662" y="157"/>
                </a:cubicBezTo>
                <a:cubicBezTo>
                  <a:pt x="733" y="165"/>
                  <a:pt x="742" y="291"/>
                  <a:pt x="666" y="309"/>
                </a:cubicBezTo>
                <a:cubicBezTo>
                  <a:pt x="630" y="316"/>
                  <a:pt x="600" y="275"/>
                  <a:pt x="585" y="272"/>
                </a:cubicBezTo>
                <a:cubicBezTo>
                  <a:pt x="570" y="270"/>
                  <a:pt x="569" y="326"/>
                  <a:pt x="572" y="357"/>
                </a:cubicBezTo>
                <a:cubicBezTo>
                  <a:pt x="574" y="389"/>
                  <a:pt x="578" y="421"/>
                  <a:pt x="583" y="445"/>
                </a:cubicBezTo>
                <a:cubicBezTo>
                  <a:pt x="559" y="454"/>
                  <a:pt x="529" y="459"/>
                  <a:pt x="493" y="460"/>
                </a:cubicBezTo>
                <a:cubicBezTo>
                  <a:pt x="462" y="462"/>
                  <a:pt x="411" y="466"/>
                  <a:pt x="406" y="443"/>
                </a:cubicBezTo>
                <a:cubicBezTo>
                  <a:pt x="403" y="428"/>
                  <a:pt x="421" y="415"/>
                  <a:pt x="426" y="409"/>
                </a:cubicBezTo>
                <a:cubicBezTo>
                  <a:pt x="432" y="400"/>
                  <a:pt x="442" y="384"/>
                  <a:pt x="443" y="374"/>
                </a:cubicBezTo>
                <a:cubicBezTo>
                  <a:pt x="451" y="285"/>
                  <a:pt x="290" y="289"/>
                  <a:pt x="295" y="372"/>
                </a:cubicBezTo>
                <a:cubicBezTo>
                  <a:pt x="296" y="394"/>
                  <a:pt x="336" y="422"/>
                  <a:pt x="332" y="443"/>
                </a:cubicBezTo>
                <a:cubicBezTo>
                  <a:pt x="327" y="466"/>
                  <a:pt x="277" y="462"/>
                  <a:pt x="245" y="460"/>
                </a:cubicBezTo>
                <a:cubicBezTo>
                  <a:pt x="215" y="459"/>
                  <a:pt x="183" y="455"/>
                  <a:pt x="157" y="445"/>
                </a:cubicBezTo>
                <a:cubicBezTo>
                  <a:pt x="158" y="423"/>
                  <a:pt x="164" y="389"/>
                  <a:pt x="166" y="357"/>
                </a:cubicBezTo>
                <a:cubicBezTo>
                  <a:pt x="170" y="297"/>
                  <a:pt x="169" y="276"/>
                  <a:pt x="155" y="272"/>
                </a:cubicBezTo>
                <a:cubicBezTo>
                  <a:pt x="141" y="268"/>
                  <a:pt x="114" y="314"/>
                  <a:pt x="74" y="309"/>
                </a:cubicBezTo>
                <a:cubicBezTo>
                  <a:pt x="0" y="300"/>
                  <a:pt x="0" y="164"/>
                  <a:pt x="76" y="157"/>
                </a:cubicBezTo>
                <a:cubicBezTo>
                  <a:pt x="94" y="155"/>
                  <a:pt x="111" y="164"/>
                  <a:pt x="120" y="171"/>
                </a:cubicBezTo>
                <a:cubicBezTo>
                  <a:pt x="130" y="177"/>
                  <a:pt x="143" y="196"/>
                  <a:pt x="155" y="194"/>
                </a:cubicBezTo>
                <a:cubicBezTo>
                  <a:pt x="175" y="190"/>
                  <a:pt x="168" y="133"/>
                  <a:pt x="166" y="109"/>
                </a:cubicBezTo>
                <a:cubicBezTo>
                  <a:pt x="164" y="72"/>
                  <a:pt x="160" y="46"/>
                  <a:pt x="155" y="23"/>
                </a:cubicBezTo>
                <a:cubicBezTo>
                  <a:pt x="179" y="11"/>
                  <a:pt x="214" y="7"/>
                  <a:pt x="243" y="5"/>
                </a:cubicBezTo>
                <a:cubicBezTo>
                  <a:pt x="274" y="4"/>
                  <a:pt x="327" y="0"/>
                  <a:pt x="332" y="23"/>
                </a:cubicBezTo>
                <a:cubicBezTo>
                  <a:pt x="336" y="44"/>
                  <a:pt x="297" y="72"/>
                  <a:pt x="295" y="92"/>
                </a:cubicBezTo>
                <a:cubicBezTo>
                  <a:pt x="287" y="177"/>
                  <a:pt x="449" y="180"/>
                  <a:pt x="443" y="94"/>
                </a:cubicBezTo>
                <a:cubicBezTo>
                  <a:pt x="442" y="83"/>
                  <a:pt x="432" y="66"/>
                  <a:pt x="426" y="57"/>
                </a:cubicBezTo>
                <a:cubicBezTo>
                  <a:pt x="421" y="51"/>
                  <a:pt x="403" y="38"/>
                  <a:pt x="406" y="23"/>
                </a:cubicBezTo>
                <a:cubicBezTo>
                  <a:pt x="411" y="0"/>
                  <a:pt x="462" y="4"/>
                  <a:pt x="493" y="5"/>
                </a:cubicBezTo>
                <a:cubicBezTo>
                  <a:pt x="528" y="7"/>
                  <a:pt x="558" y="12"/>
                  <a:pt x="581" y="21"/>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vert="horz" wrap="square" lIns="68580" tIns="34290" rIns="68580" bIns="34290" numCol="1" anchor="ctr" anchorCtr="1" compatLnSpc="1">
            <a:prstTxWarp prst="textNoShape">
              <a:avLst/>
            </a:prstTxWarp>
          </a:bodyPr>
          <a:lstStyle/>
          <a:p>
            <a:endParaRPr lang="en-US" sz="2700" dirty="0">
              <a:solidFill>
                <a:schemeClr val="bg1">
                  <a:lumMod val="95000"/>
                </a:schemeClr>
              </a:solidFill>
            </a:endParaRPr>
          </a:p>
        </p:txBody>
      </p:sp>
      <p:sp>
        <p:nvSpPr>
          <p:cNvPr id="2" name="TextBox 1">
            <a:extLst>
              <a:ext uri="{FF2B5EF4-FFF2-40B4-BE49-F238E27FC236}">
                <a16:creationId xmlns:a16="http://schemas.microsoft.com/office/drawing/2014/main" id="{D5890CCA-441B-4418-8307-D08EBD5EC2CF}"/>
              </a:ext>
            </a:extLst>
          </p:cNvPr>
          <p:cNvSpPr txBox="1"/>
          <p:nvPr/>
        </p:nvSpPr>
        <p:spPr>
          <a:xfrm>
            <a:off x="4530360" y="6009797"/>
            <a:ext cx="4207645" cy="523220"/>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September 29, 2021</a:t>
            </a:r>
          </a:p>
        </p:txBody>
      </p:sp>
      <p:pic>
        <p:nvPicPr>
          <p:cNvPr id="8" name="Picture 7" descr="Logo&#10;&#10;Description automatically generated">
            <a:extLst>
              <a:ext uri="{FF2B5EF4-FFF2-40B4-BE49-F238E27FC236}">
                <a16:creationId xmlns:a16="http://schemas.microsoft.com/office/drawing/2014/main" id="{EB7F69DE-797D-45C2-9A43-2D17E7A52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048" y="5448370"/>
            <a:ext cx="1904860" cy="1904860"/>
          </a:xfrm>
          <a:prstGeom prst="rect">
            <a:avLst/>
          </a:prstGeom>
        </p:spPr>
      </p:pic>
      <p:graphicFrame>
        <p:nvGraphicFramePr>
          <p:cNvPr id="16" name="Diagram 15">
            <a:extLst>
              <a:ext uri="{FF2B5EF4-FFF2-40B4-BE49-F238E27FC236}">
                <a16:creationId xmlns:a16="http://schemas.microsoft.com/office/drawing/2014/main" id="{80266666-4157-43CD-8896-9C17AF00BF43}"/>
              </a:ext>
            </a:extLst>
          </p:cNvPr>
          <p:cNvGraphicFramePr/>
          <p:nvPr>
            <p:extLst>
              <p:ext uri="{D42A27DB-BD31-4B8C-83A1-F6EECF244321}">
                <p14:modId xmlns:p14="http://schemas.microsoft.com/office/powerpoint/2010/main" val="4046238604"/>
              </p:ext>
            </p:extLst>
          </p:nvPr>
        </p:nvGraphicFramePr>
        <p:xfrm>
          <a:off x="94880" y="2125725"/>
          <a:ext cx="4308134" cy="33230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35AE8FF8-CBEB-44DE-B89A-D438AAD76E63}"/>
              </a:ext>
            </a:extLst>
          </p:cNvPr>
          <p:cNvSpPr txBox="1"/>
          <p:nvPr/>
        </p:nvSpPr>
        <p:spPr>
          <a:xfrm>
            <a:off x="6358788" y="39041"/>
            <a:ext cx="2808514" cy="769441"/>
          </a:xfrm>
          <a:prstGeom prst="rect">
            <a:avLst/>
          </a:prstGeom>
          <a:noFill/>
        </p:spPr>
        <p:txBody>
          <a:bodyPr wrap="square" rtlCol="0">
            <a:spAutoFit/>
          </a:bodyPr>
          <a:lstStyle/>
          <a:p>
            <a:r>
              <a:rPr lang="en-US" sz="4400" b="1" dirty="0"/>
              <a:t>PSE</a:t>
            </a:r>
          </a:p>
        </p:txBody>
      </p:sp>
      <p:pic>
        <p:nvPicPr>
          <p:cNvPr id="5" name="Audio 4">
            <a:hlinkClick r:id="" action="ppaction://media"/>
            <a:extLst>
              <a:ext uri="{FF2B5EF4-FFF2-40B4-BE49-F238E27FC236}">
                <a16:creationId xmlns:a16="http://schemas.microsoft.com/office/drawing/2014/main" id="{0D7F6F10-89CE-4EB9-B875-27AA4D50356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2119795"/>
      </p:ext>
    </p:extLst>
  </p:cSld>
  <p:clrMapOvr>
    <a:masterClrMapping/>
  </p:clrMapOvr>
  <mc:AlternateContent xmlns:mc="http://schemas.openxmlformats.org/markup-compatibility/2006" xmlns:p14="http://schemas.microsoft.com/office/powerpoint/2010/main">
    <mc:Choice Requires="p14">
      <p:transition p14:dur="250" advTm="22857"/>
    </mc:Choice>
    <mc:Fallback xmlns="">
      <p:transition advTm="2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66-B2F9-4BF5-8741-A1F912B704E9}"/>
              </a:ext>
            </a:extLst>
          </p:cNvPr>
          <p:cNvSpPr>
            <a:spLocks noGrp="1"/>
          </p:cNvSpPr>
          <p:nvPr>
            <p:ph type="title"/>
          </p:nvPr>
        </p:nvSpPr>
        <p:spPr>
          <a:xfrm>
            <a:off x="653143" y="250708"/>
            <a:ext cx="7680960" cy="1371600"/>
          </a:xfrm>
        </p:spPr>
        <p:txBody>
          <a:bodyPr/>
          <a:lstStyle/>
          <a:p>
            <a:r>
              <a:rPr lang="en-US" dirty="0"/>
              <a:t>PSE events</a:t>
            </a:r>
          </a:p>
        </p:txBody>
      </p:sp>
      <p:sp>
        <p:nvSpPr>
          <p:cNvPr id="3" name="TextBox 2">
            <a:extLst>
              <a:ext uri="{FF2B5EF4-FFF2-40B4-BE49-F238E27FC236}">
                <a16:creationId xmlns:a16="http://schemas.microsoft.com/office/drawing/2014/main" id="{C3753812-A631-4E3E-A404-177BA8482DB2}"/>
              </a:ext>
            </a:extLst>
          </p:cNvPr>
          <p:cNvSpPr txBox="1"/>
          <p:nvPr/>
        </p:nvSpPr>
        <p:spPr>
          <a:xfrm>
            <a:off x="5563117" y="1488248"/>
            <a:ext cx="3344091" cy="2862322"/>
          </a:xfrm>
          <a:prstGeom prst="rect">
            <a:avLst/>
          </a:prstGeom>
          <a:noFill/>
        </p:spPr>
        <p:txBody>
          <a:bodyPr wrap="square" rtlCol="0">
            <a:spAutoFit/>
          </a:bodyPr>
          <a:lstStyle/>
          <a:p>
            <a:r>
              <a:rPr lang="en-US" dirty="0"/>
              <a:t>FLC – mock </a:t>
            </a:r>
          </a:p>
          <a:p>
            <a:endParaRPr lang="en-US" dirty="0"/>
          </a:p>
          <a:p>
            <a:endParaRPr lang="en-US" dirty="0"/>
          </a:p>
          <a:p>
            <a:r>
              <a:rPr lang="en-US" dirty="0"/>
              <a:t>Area qualify/allocations</a:t>
            </a:r>
          </a:p>
          <a:p>
            <a:endParaRPr lang="en-US" dirty="0"/>
          </a:p>
          <a:p>
            <a:endParaRPr lang="en-US" dirty="0"/>
          </a:p>
          <a:p>
            <a:r>
              <a:rPr lang="en-US" dirty="0"/>
              <a:t>SCDC</a:t>
            </a:r>
          </a:p>
          <a:p>
            <a:endParaRPr lang="en-US" dirty="0"/>
          </a:p>
          <a:p>
            <a:endParaRPr lang="en-US" dirty="0"/>
          </a:p>
          <a:p>
            <a:r>
              <a:rPr lang="en-US" dirty="0"/>
              <a:t>ICDC</a:t>
            </a:r>
          </a:p>
        </p:txBody>
      </p:sp>
      <p:pic>
        <p:nvPicPr>
          <p:cNvPr id="5" name="Picture 4">
            <a:extLst>
              <a:ext uri="{FF2B5EF4-FFF2-40B4-BE49-F238E27FC236}">
                <a16:creationId xmlns:a16="http://schemas.microsoft.com/office/drawing/2014/main" id="{852FBB38-BBB2-4501-B970-76DA72B72824}"/>
              </a:ext>
            </a:extLst>
          </p:cNvPr>
          <p:cNvPicPr>
            <a:picLocks noChangeAspect="1"/>
          </p:cNvPicPr>
          <p:nvPr/>
        </p:nvPicPr>
        <p:blipFill rotWithShape="1">
          <a:blip r:embed="rId4"/>
          <a:srcRect l="16381" t="22494" r="50000" b="9492"/>
          <a:stretch/>
        </p:blipFill>
        <p:spPr>
          <a:xfrm>
            <a:off x="701040" y="1422011"/>
            <a:ext cx="4474547" cy="5092000"/>
          </a:xfrm>
          <a:prstGeom prst="rect">
            <a:avLst/>
          </a:prstGeom>
        </p:spPr>
      </p:pic>
      <p:sp>
        <p:nvSpPr>
          <p:cNvPr id="6" name="Oval 5">
            <a:extLst>
              <a:ext uri="{FF2B5EF4-FFF2-40B4-BE49-F238E27FC236}">
                <a16:creationId xmlns:a16="http://schemas.microsoft.com/office/drawing/2014/main" id="{D98A4441-AAB3-4908-AC0E-05DF5AF9D3DE}"/>
              </a:ext>
            </a:extLst>
          </p:cNvPr>
          <p:cNvSpPr/>
          <p:nvPr/>
        </p:nvSpPr>
        <p:spPr>
          <a:xfrm>
            <a:off x="2760616" y="4955176"/>
            <a:ext cx="1693817" cy="6444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54D449-B61B-4765-8C94-1C2A37A4FA93}"/>
              </a:ext>
            </a:extLst>
          </p:cNvPr>
          <p:cNvSpPr txBox="1"/>
          <p:nvPr/>
        </p:nvSpPr>
        <p:spPr>
          <a:xfrm>
            <a:off x="4570340" y="5101436"/>
            <a:ext cx="4573660" cy="369332"/>
          </a:xfrm>
          <a:prstGeom prst="rect">
            <a:avLst/>
          </a:prstGeom>
          <a:noFill/>
        </p:spPr>
        <p:txBody>
          <a:bodyPr wrap="square" rtlCol="0">
            <a:spAutoFit/>
          </a:bodyPr>
          <a:lstStyle/>
          <a:p>
            <a:r>
              <a:rPr lang="en-US" dirty="0"/>
              <a:t>Presentation + test + 1 participant only</a:t>
            </a:r>
          </a:p>
        </p:txBody>
      </p:sp>
      <p:cxnSp>
        <p:nvCxnSpPr>
          <p:cNvPr id="9" name="Straight Arrow Connector 8">
            <a:extLst>
              <a:ext uri="{FF2B5EF4-FFF2-40B4-BE49-F238E27FC236}">
                <a16:creationId xmlns:a16="http://schemas.microsoft.com/office/drawing/2014/main" id="{1BA46CD6-1C04-491B-9996-035C51516760}"/>
              </a:ext>
            </a:extLst>
          </p:cNvPr>
          <p:cNvCxnSpPr/>
          <p:nvPr/>
        </p:nvCxnSpPr>
        <p:spPr>
          <a:xfrm>
            <a:off x="5965373" y="1913318"/>
            <a:ext cx="0" cy="3247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2E2BAF-22CC-4102-9FA8-A401525E86BB}"/>
              </a:ext>
            </a:extLst>
          </p:cNvPr>
          <p:cNvCxnSpPr/>
          <p:nvPr/>
        </p:nvCxnSpPr>
        <p:spPr>
          <a:xfrm>
            <a:off x="5965373" y="2705994"/>
            <a:ext cx="0" cy="3247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66A681-7F8F-4C9D-B007-E85816455824}"/>
              </a:ext>
            </a:extLst>
          </p:cNvPr>
          <p:cNvCxnSpPr/>
          <p:nvPr/>
        </p:nvCxnSpPr>
        <p:spPr>
          <a:xfrm>
            <a:off x="5947955" y="3559238"/>
            <a:ext cx="0" cy="3247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D867D29B-367F-48F5-BE82-B7067344A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3103528"/>
      </p:ext>
    </p:extLst>
  </p:cSld>
  <p:clrMapOvr>
    <a:masterClrMapping/>
  </p:clrMapOvr>
  <mc:AlternateContent xmlns:mc="http://schemas.openxmlformats.org/markup-compatibility/2006" xmlns:p14="http://schemas.microsoft.com/office/powerpoint/2010/main">
    <mc:Choice Requires="p14">
      <p:transition spd="slow" p14:dur="2000" advTm="44824"/>
    </mc:Choice>
    <mc:Fallback xmlns="">
      <p:transition spd="slow" advTm="4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006067-9546-40F7-858D-0787F451E9C9}"/>
              </a:ext>
            </a:extLst>
          </p:cNvPr>
          <p:cNvSpPr>
            <a:spLocks noGrp="1"/>
          </p:cNvSpPr>
          <p:nvPr>
            <p:ph type="body" idx="1"/>
          </p:nvPr>
        </p:nvSpPr>
        <p:spPr>
          <a:xfrm>
            <a:off x="-248195" y="1434254"/>
            <a:ext cx="3657600" cy="640080"/>
          </a:xfrm>
        </p:spPr>
        <p:txBody>
          <a:bodyPr/>
          <a:lstStyle/>
          <a:p>
            <a:r>
              <a:rPr lang="en-US" b="1" dirty="0">
                <a:solidFill>
                  <a:schemeClr val="accent2">
                    <a:lumMod val="50000"/>
                  </a:schemeClr>
                </a:solidFill>
              </a:rPr>
              <a:t>Financial Consulting</a:t>
            </a:r>
          </a:p>
        </p:txBody>
      </p:sp>
      <p:sp>
        <p:nvSpPr>
          <p:cNvPr id="4" name="Content Placeholder 3">
            <a:extLst>
              <a:ext uri="{FF2B5EF4-FFF2-40B4-BE49-F238E27FC236}">
                <a16:creationId xmlns:a16="http://schemas.microsoft.com/office/drawing/2014/main" id="{DAA9BC70-3F47-4284-8079-C265CEF157AC}"/>
              </a:ext>
            </a:extLst>
          </p:cNvPr>
          <p:cNvSpPr>
            <a:spLocks noGrp="1"/>
          </p:cNvSpPr>
          <p:nvPr>
            <p:ph sz="half" idx="2"/>
          </p:nvPr>
        </p:nvSpPr>
        <p:spPr>
          <a:xfrm>
            <a:off x="413678" y="2074334"/>
            <a:ext cx="3657600" cy="3200400"/>
          </a:xfrm>
        </p:spPr>
        <p:txBody>
          <a:bodyPr/>
          <a:lstStyle/>
          <a:p>
            <a:pPr marL="0" indent="0">
              <a:buNone/>
            </a:pPr>
            <a:r>
              <a:rPr lang="en-US" dirty="0"/>
              <a:t>Buying a home &amp; </a:t>
            </a:r>
          </a:p>
          <a:p>
            <a:pPr marL="0" indent="0">
              <a:buNone/>
            </a:pPr>
            <a:r>
              <a:rPr lang="en-US" dirty="0"/>
              <a:t>qualifying for a </a:t>
            </a:r>
          </a:p>
          <a:p>
            <a:pPr marL="0" indent="0">
              <a:buNone/>
            </a:pPr>
            <a:r>
              <a:rPr lang="en-US" dirty="0"/>
              <a:t>mortgage</a:t>
            </a:r>
          </a:p>
        </p:txBody>
      </p:sp>
      <p:sp>
        <p:nvSpPr>
          <p:cNvPr id="5" name="Text Placeholder 4">
            <a:extLst>
              <a:ext uri="{FF2B5EF4-FFF2-40B4-BE49-F238E27FC236}">
                <a16:creationId xmlns:a16="http://schemas.microsoft.com/office/drawing/2014/main" id="{5E936459-C24B-435A-AAF5-1E2FE7F30507}"/>
              </a:ext>
            </a:extLst>
          </p:cNvPr>
          <p:cNvSpPr>
            <a:spLocks noGrp="1"/>
          </p:cNvSpPr>
          <p:nvPr>
            <p:ph type="body" sz="quarter" idx="3"/>
          </p:nvPr>
        </p:nvSpPr>
        <p:spPr>
          <a:xfrm>
            <a:off x="2852368" y="1434254"/>
            <a:ext cx="3657600" cy="640080"/>
          </a:xfrm>
        </p:spPr>
        <p:txBody>
          <a:bodyPr/>
          <a:lstStyle/>
          <a:p>
            <a:r>
              <a:rPr lang="en-US" b="1" dirty="0">
                <a:solidFill>
                  <a:schemeClr val="accent2">
                    <a:lumMod val="50000"/>
                  </a:schemeClr>
                </a:solidFill>
              </a:rPr>
              <a:t>Hospitality &amp; Tourism</a:t>
            </a:r>
          </a:p>
        </p:txBody>
      </p:sp>
      <p:sp>
        <p:nvSpPr>
          <p:cNvPr id="6" name="Content Placeholder 5">
            <a:extLst>
              <a:ext uri="{FF2B5EF4-FFF2-40B4-BE49-F238E27FC236}">
                <a16:creationId xmlns:a16="http://schemas.microsoft.com/office/drawing/2014/main" id="{04354E37-3FDE-4E4F-9587-B6182F62C096}"/>
              </a:ext>
            </a:extLst>
          </p:cNvPr>
          <p:cNvSpPr>
            <a:spLocks noGrp="1"/>
          </p:cNvSpPr>
          <p:nvPr>
            <p:ph sz="quarter" idx="4"/>
          </p:nvPr>
        </p:nvSpPr>
        <p:spPr>
          <a:xfrm>
            <a:off x="3581227" y="2017259"/>
            <a:ext cx="3657600" cy="3200400"/>
          </a:xfrm>
        </p:spPr>
        <p:txBody>
          <a:bodyPr/>
          <a:lstStyle/>
          <a:p>
            <a:pPr marL="0" indent="0">
              <a:lnSpc>
                <a:spcPct val="150000"/>
              </a:lnSpc>
              <a:spcBef>
                <a:spcPts val="0"/>
              </a:spcBef>
              <a:buNone/>
            </a:pPr>
            <a:r>
              <a:rPr lang="en-US" dirty="0"/>
              <a:t>Virtual 5K race - </a:t>
            </a:r>
          </a:p>
          <a:p>
            <a:pPr marL="0" indent="0">
              <a:lnSpc>
                <a:spcPct val="150000"/>
              </a:lnSpc>
              <a:spcBef>
                <a:spcPts val="0"/>
              </a:spcBef>
              <a:buNone/>
            </a:pPr>
            <a:r>
              <a:rPr lang="en-US" dirty="0"/>
              <a:t>target core racers &amp; </a:t>
            </a:r>
          </a:p>
          <a:p>
            <a:pPr marL="0" indent="0">
              <a:lnSpc>
                <a:spcPct val="150000"/>
              </a:lnSpc>
              <a:spcBef>
                <a:spcPts val="0"/>
              </a:spcBef>
              <a:buNone/>
            </a:pPr>
            <a:r>
              <a:rPr lang="en-US" dirty="0"/>
              <a:t>expand market</a:t>
            </a:r>
          </a:p>
        </p:txBody>
      </p:sp>
      <p:sp>
        <p:nvSpPr>
          <p:cNvPr id="8" name="Title 1">
            <a:extLst>
              <a:ext uri="{FF2B5EF4-FFF2-40B4-BE49-F238E27FC236}">
                <a16:creationId xmlns:a16="http://schemas.microsoft.com/office/drawing/2014/main" id="{5BA06F0F-1557-498D-A7EE-8E6BB02B3DAB}"/>
              </a:ext>
            </a:extLst>
          </p:cNvPr>
          <p:cNvSpPr>
            <a:spLocks noGrp="1"/>
          </p:cNvSpPr>
          <p:nvPr>
            <p:ph type="title"/>
          </p:nvPr>
        </p:nvSpPr>
        <p:spPr>
          <a:xfrm>
            <a:off x="102637" y="215219"/>
            <a:ext cx="9041363" cy="1371600"/>
          </a:xfrm>
        </p:spPr>
        <p:txBody>
          <a:bodyPr>
            <a:normAutofit/>
          </a:bodyPr>
          <a:lstStyle/>
          <a:p>
            <a:r>
              <a:rPr lang="en-US" sz="3600" b="1" dirty="0">
                <a:solidFill>
                  <a:schemeClr val="tx1"/>
                </a:solidFill>
              </a:rPr>
              <a:t>What are Professional Selling Events?</a:t>
            </a:r>
            <a:br>
              <a:rPr lang="en-US" sz="3600" b="1" dirty="0">
                <a:solidFill>
                  <a:schemeClr val="tx1"/>
                </a:solidFill>
              </a:rPr>
            </a:br>
            <a:r>
              <a:rPr lang="en-US" sz="1600" b="1" dirty="0">
                <a:solidFill>
                  <a:schemeClr val="tx1"/>
                </a:solidFill>
              </a:rPr>
              <a:t>*</a:t>
            </a:r>
            <a:r>
              <a:rPr lang="en-US" sz="1600" b="1" i="1" dirty="0">
                <a:solidFill>
                  <a:schemeClr val="tx1"/>
                </a:solidFill>
              </a:rPr>
              <a:t>student delivers a sales presentation or consultation </a:t>
            </a:r>
            <a:endParaRPr lang="en-US" sz="3600" b="1" i="1" dirty="0">
              <a:solidFill>
                <a:schemeClr val="tx1"/>
              </a:solidFill>
            </a:endParaRPr>
          </a:p>
        </p:txBody>
      </p:sp>
      <p:sp>
        <p:nvSpPr>
          <p:cNvPr id="9" name="Text Placeholder 4">
            <a:extLst>
              <a:ext uri="{FF2B5EF4-FFF2-40B4-BE49-F238E27FC236}">
                <a16:creationId xmlns:a16="http://schemas.microsoft.com/office/drawing/2014/main" id="{08B9E5F1-F6B5-4678-8546-51AE08A4A40D}"/>
              </a:ext>
            </a:extLst>
          </p:cNvPr>
          <p:cNvSpPr txBox="1">
            <a:spLocks/>
          </p:cNvSpPr>
          <p:nvPr/>
        </p:nvSpPr>
        <p:spPr>
          <a:xfrm>
            <a:off x="5486400" y="1434254"/>
            <a:ext cx="3657600" cy="640080"/>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0"/>
              </a:spcBef>
              <a:spcAft>
                <a:spcPts val="0"/>
              </a:spcAft>
              <a:buClr>
                <a:schemeClr val="tx1">
                  <a:lumMod val="85000"/>
                  <a:lumOff val="15000"/>
                </a:schemeClr>
              </a:buClr>
              <a:buFont typeface="Garamond" pitchFamily="18" charset="0"/>
              <a:buNone/>
              <a:defRPr sz="1900" b="0" kern="1200">
                <a:solidFill>
                  <a:schemeClr val="tx2"/>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9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9pPr>
          </a:lstStyle>
          <a:p>
            <a:r>
              <a:rPr lang="en-US" b="1" dirty="0">
                <a:solidFill>
                  <a:schemeClr val="accent2">
                    <a:lumMod val="50000"/>
                  </a:schemeClr>
                </a:solidFill>
              </a:rPr>
              <a:t>Professional Selling</a:t>
            </a:r>
          </a:p>
        </p:txBody>
      </p:sp>
      <p:pic>
        <p:nvPicPr>
          <p:cNvPr id="1028" name="Picture 4" descr="Geometric Modern Teal House Clip Art Graphic by Running With Foxes ·  Creative Fabrica">
            <a:extLst>
              <a:ext uri="{FF2B5EF4-FFF2-40B4-BE49-F238E27FC236}">
                <a16:creationId xmlns:a16="http://schemas.microsoft.com/office/drawing/2014/main" id="{CFC499AC-12B9-4520-8457-F36A437F6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02" y="3617459"/>
            <a:ext cx="2222005" cy="1478643"/>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Free 5K Cliparts, Download Free 5K Cliparts png images, Free ClipArts on  Clipart Library">
            <a:extLst>
              <a:ext uri="{FF2B5EF4-FFF2-40B4-BE49-F238E27FC236}">
                <a16:creationId xmlns:a16="http://schemas.microsoft.com/office/drawing/2014/main" id="{84EA9CCD-5AFC-4FD4-BD29-CF6D7F659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154" y="3617459"/>
            <a:ext cx="2080313" cy="1472581"/>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BEE92E75-84CA-4804-B70B-679786DEB006}"/>
              </a:ext>
            </a:extLst>
          </p:cNvPr>
          <p:cNvSpPr txBox="1">
            <a:spLocks/>
          </p:cNvSpPr>
          <p:nvPr/>
        </p:nvSpPr>
        <p:spPr>
          <a:xfrm>
            <a:off x="6137015" y="2017259"/>
            <a:ext cx="2885687" cy="320040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nSpc>
                <a:spcPct val="150000"/>
              </a:lnSpc>
              <a:buFont typeface="Garamond" pitchFamily="18" charset="0"/>
              <a:buNone/>
            </a:pPr>
            <a:r>
              <a:rPr lang="en-US" dirty="0"/>
              <a:t>Health &amp; safety experience for customers &amp; employees</a:t>
            </a:r>
          </a:p>
        </p:txBody>
      </p:sp>
      <p:pic>
        <p:nvPicPr>
          <p:cNvPr id="1034" name="Picture 10" descr="Health And Safety Clip Art BOOK free image download">
            <a:extLst>
              <a:ext uri="{FF2B5EF4-FFF2-40B4-BE49-F238E27FC236}">
                <a16:creationId xmlns:a16="http://schemas.microsoft.com/office/drawing/2014/main" id="{64B7D838-7354-474A-81AE-F44497639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643" y="3591673"/>
            <a:ext cx="1638804" cy="1498367"/>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94573C-F927-4C56-8D01-650E78A0067C}"/>
              </a:ext>
            </a:extLst>
          </p:cNvPr>
          <p:cNvSpPr txBox="1"/>
          <p:nvPr/>
        </p:nvSpPr>
        <p:spPr>
          <a:xfrm>
            <a:off x="2523156" y="5508507"/>
            <a:ext cx="4659086" cy="369332"/>
          </a:xfrm>
          <a:prstGeom prst="rect">
            <a:avLst/>
          </a:prstGeom>
          <a:noFill/>
        </p:spPr>
        <p:txBody>
          <a:bodyPr wrap="square" rtlCol="0">
            <a:spAutoFit/>
          </a:bodyPr>
          <a:lstStyle/>
          <a:p>
            <a:pPr algn="ctr"/>
            <a:r>
              <a:rPr lang="en-US" b="1" dirty="0"/>
              <a:t>Exam       +       oral presentation</a:t>
            </a:r>
          </a:p>
        </p:txBody>
      </p:sp>
      <p:pic>
        <p:nvPicPr>
          <p:cNvPr id="1026" name="Picture 2" descr="Multiple choice question, objective, online test, test icon - Download on  Iconfinder">
            <a:extLst>
              <a:ext uri="{FF2B5EF4-FFF2-40B4-BE49-F238E27FC236}">
                <a16:creationId xmlns:a16="http://schemas.microsoft.com/office/drawing/2014/main" id="{674D3E62-2E58-4B32-896E-630B85F002E6}"/>
              </a:ext>
            </a:extLst>
          </p:cNvPr>
          <p:cNvPicPr>
            <a:picLocks noChangeAspect="1" noChangeArrowheads="1"/>
          </p:cNvPicPr>
          <p:nvPr/>
        </p:nvPicPr>
        <p:blipFill>
          <a:blip r:embed="rId7">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2919140" y="5802575"/>
            <a:ext cx="980530" cy="9805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ome - Power Energy USA">
            <a:extLst>
              <a:ext uri="{FF2B5EF4-FFF2-40B4-BE49-F238E27FC236}">
                <a16:creationId xmlns:a16="http://schemas.microsoft.com/office/drawing/2014/main" id="{06C1C1CF-2F92-4F0F-AC4F-C1B2D6D7B993}"/>
              </a:ext>
            </a:extLst>
          </p:cNvPr>
          <p:cNvPicPr>
            <a:picLocks noChangeAspect="1" noChangeArrowheads="1"/>
          </p:cNvPicPr>
          <p:nvPr/>
        </p:nvPicPr>
        <p:blipFill>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99125" y="5959919"/>
            <a:ext cx="445207" cy="6658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C7E644-49E2-4A04-B7F5-5E040B163071}"/>
              </a:ext>
            </a:extLst>
          </p:cNvPr>
          <p:cNvSpPr txBox="1"/>
          <p:nvPr/>
        </p:nvSpPr>
        <p:spPr>
          <a:xfrm>
            <a:off x="2019685" y="6079164"/>
            <a:ext cx="1236618" cy="338554"/>
          </a:xfrm>
          <a:prstGeom prst="rect">
            <a:avLst/>
          </a:prstGeom>
          <a:noFill/>
        </p:spPr>
        <p:txBody>
          <a:bodyPr wrap="square" rtlCol="0">
            <a:spAutoFit/>
          </a:bodyPr>
          <a:lstStyle/>
          <a:p>
            <a:r>
              <a:rPr lang="en-US" sz="1600" b="1" dirty="0"/>
              <a:t>100 pts</a:t>
            </a:r>
          </a:p>
        </p:txBody>
      </p:sp>
      <p:sp>
        <p:nvSpPr>
          <p:cNvPr id="16" name="TextBox 15">
            <a:extLst>
              <a:ext uri="{FF2B5EF4-FFF2-40B4-BE49-F238E27FC236}">
                <a16:creationId xmlns:a16="http://schemas.microsoft.com/office/drawing/2014/main" id="{958F0B44-6D38-4C19-80BC-6877889FE538}"/>
              </a:ext>
            </a:extLst>
          </p:cNvPr>
          <p:cNvSpPr txBox="1"/>
          <p:nvPr/>
        </p:nvSpPr>
        <p:spPr>
          <a:xfrm>
            <a:off x="5345825" y="6079745"/>
            <a:ext cx="2509306" cy="338554"/>
          </a:xfrm>
          <a:prstGeom prst="rect">
            <a:avLst/>
          </a:prstGeom>
          <a:noFill/>
        </p:spPr>
        <p:txBody>
          <a:bodyPr wrap="square" rtlCol="0">
            <a:spAutoFit/>
          </a:bodyPr>
          <a:lstStyle/>
          <a:p>
            <a:r>
              <a:rPr lang="en-US" sz="1600" b="1" dirty="0"/>
              <a:t>2 x 100 pts = 200 pts</a:t>
            </a:r>
          </a:p>
        </p:txBody>
      </p:sp>
      <p:pic>
        <p:nvPicPr>
          <p:cNvPr id="13" name="Audio 12">
            <a:hlinkClick r:id="" action="ppaction://media"/>
            <a:extLst>
              <a:ext uri="{FF2B5EF4-FFF2-40B4-BE49-F238E27FC236}">
                <a16:creationId xmlns:a16="http://schemas.microsoft.com/office/drawing/2014/main" id="{B97AE9C3-8273-45F2-A48F-6AD50BDE3C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5313790"/>
      </p:ext>
    </p:extLst>
  </p:cSld>
  <p:clrMapOvr>
    <a:masterClrMapping/>
  </p:clrMapOvr>
  <mc:AlternateContent xmlns:mc="http://schemas.openxmlformats.org/markup-compatibility/2006" xmlns:p14="http://schemas.microsoft.com/office/powerpoint/2010/main">
    <mc:Choice Requires="p14">
      <p:transition spd="slow" p14:dur="2000" advTm="60451"/>
    </mc:Choice>
    <mc:Fallback xmlns="">
      <p:transition spd="slow" advTm="6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816F4-2351-4A6A-8682-D22BAB8D70D5}"/>
              </a:ext>
            </a:extLst>
          </p:cNvPr>
          <p:cNvSpPr txBox="1"/>
          <p:nvPr/>
        </p:nvSpPr>
        <p:spPr>
          <a:xfrm>
            <a:off x="2481941" y="215103"/>
            <a:ext cx="5138058" cy="646331"/>
          </a:xfrm>
          <a:prstGeom prst="rect">
            <a:avLst/>
          </a:prstGeom>
          <a:noFill/>
        </p:spPr>
        <p:txBody>
          <a:bodyPr wrap="square" rtlCol="0">
            <a:spAutoFit/>
          </a:bodyPr>
          <a:lstStyle/>
          <a:p>
            <a:r>
              <a:rPr lang="en-US" sz="3600" i="1" dirty="0">
                <a:solidFill>
                  <a:schemeClr val="accent5">
                    <a:lumMod val="75000"/>
                  </a:schemeClr>
                </a:solidFill>
              </a:rPr>
              <a:t>Getting Started</a:t>
            </a:r>
          </a:p>
        </p:txBody>
      </p:sp>
      <p:graphicFrame>
        <p:nvGraphicFramePr>
          <p:cNvPr id="9" name="Diagram 8">
            <a:extLst>
              <a:ext uri="{FF2B5EF4-FFF2-40B4-BE49-F238E27FC236}">
                <a16:creationId xmlns:a16="http://schemas.microsoft.com/office/drawing/2014/main" id="{21735D8B-8436-4384-9FA2-2A54EC55006B}"/>
              </a:ext>
            </a:extLst>
          </p:cNvPr>
          <p:cNvGraphicFramePr/>
          <p:nvPr>
            <p:extLst>
              <p:ext uri="{D42A27DB-BD31-4B8C-83A1-F6EECF244321}">
                <p14:modId xmlns:p14="http://schemas.microsoft.com/office/powerpoint/2010/main" val="668716808"/>
              </p:ext>
            </p:extLst>
          </p:nvPr>
        </p:nvGraphicFramePr>
        <p:xfrm>
          <a:off x="1" y="1036319"/>
          <a:ext cx="8011886" cy="4737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E88BED90-BACB-4D63-94C9-7D421C51FF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3833447"/>
      </p:ext>
    </p:extLst>
  </p:cSld>
  <p:clrMapOvr>
    <a:masterClrMapping/>
  </p:clrMapOvr>
  <mc:AlternateContent xmlns:mc="http://schemas.openxmlformats.org/markup-compatibility/2006" xmlns:p14="http://schemas.microsoft.com/office/powerpoint/2010/main">
    <mc:Choice Requires="p14">
      <p:transition spd="slow" p14:dur="2000" advTm="31641"/>
    </mc:Choice>
    <mc:Fallback xmlns="">
      <p:transition spd="slow" advTm="31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85A5-F96E-44C8-BA6F-6CD441178CAC}"/>
              </a:ext>
            </a:extLst>
          </p:cNvPr>
          <p:cNvSpPr>
            <a:spLocks noGrp="1"/>
          </p:cNvSpPr>
          <p:nvPr>
            <p:ph type="title"/>
          </p:nvPr>
        </p:nvSpPr>
        <p:spPr>
          <a:xfrm>
            <a:off x="548641" y="790879"/>
            <a:ext cx="7680960" cy="1371600"/>
          </a:xfrm>
        </p:spPr>
        <p:txBody>
          <a:bodyPr/>
          <a:lstStyle/>
          <a:p>
            <a:r>
              <a:rPr lang="en-US" dirty="0"/>
              <a:t>Finance               Marketing</a:t>
            </a:r>
          </a:p>
        </p:txBody>
      </p:sp>
      <p:sp>
        <p:nvSpPr>
          <p:cNvPr id="3" name="Text Placeholder 2">
            <a:extLst>
              <a:ext uri="{FF2B5EF4-FFF2-40B4-BE49-F238E27FC236}">
                <a16:creationId xmlns:a16="http://schemas.microsoft.com/office/drawing/2014/main" id="{39761645-58B4-453B-8381-FFE789D5076C}"/>
              </a:ext>
            </a:extLst>
          </p:cNvPr>
          <p:cNvSpPr>
            <a:spLocks noGrp="1"/>
          </p:cNvSpPr>
          <p:nvPr>
            <p:ph type="body" idx="1"/>
          </p:nvPr>
        </p:nvSpPr>
        <p:spPr>
          <a:xfrm>
            <a:off x="597159" y="1795908"/>
            <a:ext cx="7815321" cy="640080"/>
          </a:xfrm>
        </p:spPr>
        <p:txBody>
          <a:bodyPr>
            <a:normAutofit fontScale="25000" lnSpcReduction="20000"/>
          </a:bodyPr>
          <a:lstStyle/>
          <a:p>
            <a:pPr algn="l"/>
            <a:r>
              <a:rPr lang="en-US" sz="4400" b="1" dirty="0"/>
              <a:t>Financial Consultant                                                                    Sales Representative</a:t>
            </a:r>
          </a:p>
          <a:p>
            <a:pPr marL="344488" indent="-176213" algn="l">
              <a:lnSpc>
                <a:spcPct val="170000"/>
              </a:lnSpc>
              <a:buFont typeface="Wingdings" panose="05000000000000000000" pitchFamily="2" charset="2"/>
              <a:buChar char="ü"/>
            </a:pPr>
            <a:r>
              <a:rPr lang="en-US" sz="4400" b="1" dirty="0">
                <a:solidFill>
                  <a:schemeClr val="accent6">
                    <a:lumMod val="50000"/>
                  </a:schemeClr>
                </a:solidFill>
              </a:rPr>
              <a:t>Mortgage loan officer or broker                                    </a:t>
            </a:r>
          </a:p>
          <a:p>
            <a:pPr marL="344488" indent="-176213" algn="l">
              <a:lnSpc>
                <a:spcPct val="170000"/>
              </a:lnSpc>
              <a:buFont typeface="Wingdings" panose="05000000000000000000" pitchFamily="2" charset="2"/>
              <a:buChar char="ü"/>
            </a:pPr>
            <a:r>
              <a:rPr lang="en-US" sz="4400" b="1" dirty="0">
                <a:solidFill>
                  <a:schemeClr val="accent6">
                    <a:lumMod val="50000"/>
                  </a:schemeClr>
                </a:solidFill>
              </a:rPr>
              <a:t>Work with local bank or credit union</a:t>
            </a:r>
          </a:p>
          <a:p>
            <a:pPr marL="569913" indent="-55563" algn="l">
              <a:buFont typeface="Wingdings" panose="05000000000000000000" pitchFamily="2" charset="2"/>
              <a:buChar char="ü"/>
            </a:pPr>
            <a:endParaRPr lang="en-US" dirty="0"/>
          </a:p>
        </p:txBody>
      </p:sp>
      <p:pic>
        <p:nvPicPr>
          <p:cNvPr id="9" name="Content Placeholder 8" descr="A group of people&#10;&#10;Description automatically generated with low confidence">
            <a:extLst>
              <a:ext uri="{FF2B5EF4-FFF2-40B4-BE49-F238E27FC236}">
                <a16:creationId xmlns:a16="http://schemas.microsoft.com/office/drawing/2014/main" id="{3D0FFDBD-8184-4D84-8BCE-AAE18771E719}"/>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7746" t="9465" r="40672"/>
          <a:stretch/>
        </p:blipFill>
        <p:spPr>
          <a:xfrm>
            <a:off x="673671" y="2588447"/>
            <a:ext cx="978807"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Geometric Modern Teal House Clip Art Graphic by Running With Foxes ·  Creative Fabrica">
            <a:extLst>
              <a:ext uri="{FF2B5EF4-FFF2-40B4-BE49-F238E27FC236}">
                <a16:creationId xmlns:a16="http://schemas.microsoft.com/office/drawing/2014/main" id="{B2ECFFF2-4E1F-45E0-A4A4-16BAC2A6B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66" y="82533"/>
            <a:ext cx="1545149" cy="1028226"/>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BF25E4-6A56-431A-B4F9-C4B1D85BF7A4}"/>
              </a:ext>
            </a:extLst>
          </p:cNvPr>
          <p:cNvSpPr txBox="1"/>
          <p:nvPr/>
        </p:nvSpPr>
        <p:spPr>
          <a:xfrm>
            <a:off x="1763485" y="2641851"/>
            <a:ext cx="2295331" cy="369332"/>
          </a:xfrm>
          <a:prstGeom prst="rect">
            <a:avLst/>
          </a:prstGeom>
          <a:noFill/>
        </p:spPr>
        <p:txBody>
          <a:bodyPr wrap="square" rtlCol="0">
            <a:spAutoFit/>
          </a:bodyPr>
          <a:lstStyle/>
          <a:p>
            <a:r>
              <a:rPr lang="en-US" dirty="0"/>
              <a:t>Who is your client?</a:t>
            </a:r>
          </a:p>
        </p:txBody>
      </p:sp>
      <p:sp>
        <p:nvSpPr>
          <p:cNvPr id="11" name="TextBox 10">
            <a:extLst>
              <a:ext uri="{FF2B5EF4-FFF2-40B4-BE49-F238E27FC236}">
                <a16:creationId xmlns:a16="http://schemas.microsoft.com/office/drawing/2014/main" id="{763ACF41-2B1D-4803-A5AD-27F2AAFF7E53}"/>
              </a:ext>
            </a:extLst>
          </p:cNvPr>
          <p:cNvSpPr txBox="1"/>
          <p:nvPr/>
        </p:nvSpPr>
        <p:spPr>
          <a:xfrm>
            <a:off x="1828800" y="3083727"/>
            <a:ext cx="2230016" cy="1754326"/>
          </a:xfrm>
          <a:prstGeom prst="rect">
            <a:avLst/>
          </a:prstGeom>
          <a:noFill/>
        </p:spPr>
        <p:txBody>
          <a:bodyPr wrap="square" rtlCol="0">
            <a:spAutoFit/>
          </a:bodyPr>
          <a:lstStyle/>
          <a:p>
            <a:r>
              <a:rPr lang="en-US" dirty="0"/>
              <a:t>Facts:</a:t>
            </a:r>
          </a:p>
          <a:p>
            <a:pPr marL="112713" indent="-112713"/>
            <a:r>
              <a:rPr lang="en-US" dirty="0"/>
              <a:t>$65,000 year annual income</a:t>
            </a:r>
          </a:p>
          <a:p>
            <a:pPr marL="112713" indent="-112713"/>
            <a:r>
              <a:rPr lang="en-US" dirty="0"/>
              <a:t>$300 month car payment</a:t>
            </a:r>
          </a:p>
          <a:p>
            <a:endParaRPr lang="en-US" dirty="0"/>
          </a:p>
        </p:txBody>
      </p:sp>
      <p:sp>
        <p:nvSpPr>
          <p:cNvPr id="12" name="TextBox 11">
            <a:extLst>
              <a:ext uri="{FF2B5EF4-FFF2-40B4-BE49-F238E27FC236}">
                <a16:creationId xmlns:a16="http://schemas.microsoft.com/office/drawing/2014/main" id="{830E9C00-4F51-4FEA-89D7-FD92A0FE8C0F}"/>
              </a:ext>
            </a:extLst>
          </p:cNvPr>
          <p:cNvSpPr txBox="1"/>
          <p:nvPr/>
        </p:nvSpPr>
        <p:spPr>
          <a:xfrm>
            <a:off x="673671" y="4742052"/>
            <a:ext cx="3226525" cy="1477328"/>
          </a:xfrm>
          <a:prstGeom prst="rect">
            <a:avLst/>
          </a:prstGeom>
          <a:noFill/>
        </p:spPr>
        <p:txBody>
          <a:bodyPr wrap="square" rtlCol="0">
            <a:spAutoFit/>
          </a:bodyPr>
          <a:lstStyle/>
          <a:p>
            <a:r>
              <a:rPr lang="en-US" b="1" dirty="0">
                <a:solidFill>
                  <a:schemeClr val="accent6">
                    <a:lumMod val="50000"/>
                  </a:schemeClr>
                </a:solidFill>
              </a:rPr>
              <a:t>Explain 4c’s</a:t>
            </a:r>
          </a:p>
          <a:p>
            <a:pPr marL="344488"/>
            <a:r>
              <a:rPr lang="en-US" dirty="0"/>
              <a:t>Capacity</a:t>
            </a:r>
          </a:p>
          <a:p>
            <a:pPr marL="344488"/>
            <a:r>
              <a:rPr lang="en-US" dirty="0"/>
              <a:t>Credit</a:t>
            </a:r>
          </a:p>
          <a:p>
            <a:pPr marL="344488"/>
            <a:r>
              <a:rPr lang="en-US" dirty="0"/>
              <a:t>Cash</a:t>
            </a:r>
          </a:p>
          <a:p>
            <a:pPr marL="344488"/>
            <a:r>
              <a:rPr lang="en-US" dirty="0"/>
              <a:t>Collateral</a:t>
            </a:r>
          </a:p>
        </p:txBody>
      </p:sp>
      <p:pic>
        <p:nvPicPr>
          <p:cNvPr id="13" name="Picture 10" descr="Health And Safety Clip Art BOOK free image download">
            <a:extLst>
              <a:ext uri="{FF2B5EF4-FFF2-40B4-BE49-F238E27FC236}">
                <a16:creationId xmlns:a16="http://schemas.microsoft.com/office/drawing/2014/main" id="{85CAF122-A018-4614-A233-D8A7C9A82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9081" y="82533"/>
            <a:ext cx="1124599" cy="1028227"/>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8F460DA-F5DA-4E04-B9E4-0DA6EF68E926}"/>
              </a:ext>
            </a:extLst>
          </p:cNvPr>
          <p:cNvSpPr txBox="1"/>
          <p:nvPr/>
        </p:nvSpPr>
        <p:spPr>
          <a:xfrm>
            <a:off x="4754880" y="1931437"/>
            <a:ext cx="2597642" cy="567399"/>
          </a:xfrm>
          <a:prstGeom prst="rect">
            <a:avLst/>
          </a:prstGeom>
          <a:noFill/>
        </p:spPr>
        <p:txBody>
          <a:bodyPr wrap="square" rtlCol="0">
            <a:spAutoFit/>
          </a:bodyPr>
          <a:lstStyle/>
          <a:p>
            <a:pPr marL="233363" indent="-177800">
              <a:lnSpc>
                <a:spcPct val="150000"/>
              </a:lnSpc>
              <a:buFont typeface="Wingdings" panose="05000000000000000000" pitchFamily="2" charset="2"/>
              <a:buChar char="ü"/>
            </a:pPr>
            <a:r>
              <a:rPr lang="en-US" sz="1100" b="1" dirty="0">
                <a:solidFill>
                  <a:schemeClr val="accent6">
                    <a:lumMod val="50000"/>
                  </a:schemeClr>
                </a:solidFill>
              </a:rPr>
              <a:t>Provide health &amp; safety auditing</a:t>
            </a:r>
          </a:p>
          <a:p>
            <a:pPr marL="233363" indent="-177800">
              <a:lnSpc>
                <a:spcPct val="150000"/>
              </a:lnSpc>
              <a:buFont typeface="Wingdings" panose="05000000000000000000" pitchFamily="2" charset="2"/>
              <a:buChar char="ü"/>
            </a:pPr>
            <a:r>
              <a:rPr lang="en-US" sz="1100" b="1" dirty="0">
                <a:solidFill>
                  <a:schemeClr val="accent6">
                    <a:lumMod val="50000"/>
                  </a:schemeClr>
                </a:solidFill>
              </a:rPr>
              <a:t>Consulting solutions</a:t>
            </a:r>
          </a:p>
        </p:txBody>
      </p:sp>
      <p:pic>
        <p:nvPicPr>
          <p:cNvPr id="1026" name="Picture 2" descr="Set of Stick Figures, Stick People Thinking, Pondering, Men and Women,  Clueless, Questions and Answers, Having Ideas Stock Vector - Illustration  of abstract, creative: 124249635">
            <a:extLst>
              <a:ext uri="{FF2B5EF4-FFF2-40B4-BE49-F238E27FC236}">
                <a16:creationId xmlns:a16="http://schemas.microsoft.com/office/drawing/2014/main" id="{FC6EB7D4-CE87-44B9-8A09-7F807FDD81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 t="36437" r="82177" b="32925"/>
          <a:stretch/>
        </p:blipFill>
        <p:spPr bwMode="auto">
          <a:xfrm>
            <a:off x="4754880" y="2684555"/>
            <a:ext cx="802526" cy="162226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Set of Stick Figures, Stick People Thinking, Pondering, Men and Women,  Clueless, Questions and Answers, Having Ideas Stock Vector - Illustration  of abstract, creative: 124249635">
            <a:extLst>
              <a:ext uri="{FF2B5EF4-FFF2-40B4-BE49-F238E27FC236}">
                <a16:creationId xmlns:a16="http://schemas.microsoft.com/office/drawing/2014/main" id="{DA528472-FC55-4578-A543-0D43F5E98F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462" t="69362" r="2381"/>
          <a:stretch/>
        </p:blipFill>
        <p:spPr bwMode="auto">
          <a:xfrm>
            <a:off x="5629344" y="2684555"/>
            <a:ext cx="802525" cy="16222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76C4692-6F4C-4155-B263-9888B4FE836B}"/>
              </a:ext>
            </a:extLst>
          </p:cNvPr>
          <p:cNvSpPr txBox="1"/>
          <p:nvPr/>
        </p:nvSpPr>
        <p:spPr>
          <a:xfrm>
            <a:off x="6431869" y="2564733"/>
            <a:ext cx="2295331" cy="369332"/>
          </a:xfrm>
          <a:prstGeom prst="rect">
            <a:avLst/>
          </a:prstGeom>
          <a:noFill/>
        </p:spPr>
        <p:txBody>
          <a:bodyPr wrap="square" rtlCol="0">
            <a:spAutoFit/>
          </a:bodyPr>
          <a:lstStyle/>
          <a:p>
            <a:r>
              <a:rPr lang="en-US" dirty="0"/>
              <a:t>Who is your client?</a:t>
            </a:r>
          </a:p>
        </p:txBody>
      </p:sp>
      <p:sp>
        <p:nvSpPr>
          <p:cNvPr id="18" name="TextBox 17">
            <a:extLst>
              <a:ext uri="{FF2B5EF4-FFF2-40B4-BE49-F238E27FC236}">
                <a16:creationId xmlns:a16="http://schemas.microsoft.com/office/drawing/2014/main" id="{CEB5925C-78C3-429F-8118-8F085165C1FC}"/>
              </a:ext>
            </a:extLst>
          </p:cNvPr>
          <p:cNvSpPr txBox="1"/>
          <p:nvPr/>
        </p:nvSpPr>
        <p:spPr>
          <a:xfrm>
            <a:off x="6477916" y="3038377"/>
            <a:ext cx="2230016" cy="1200329"/>
          </a:xfrm>
          <a:prstGeom prst="rect">
            <a:avLst/>
          </a:prstGeom>
          <a:noFill/>
        </p:spPr>
        <p:txBody>
          <a:bodyPr wrap="square" rtlCol="0">
            <a:spAutoFit/>
          </a:bodyPr>
          <a:lstStyle/>
          <a:p>
            <a:r>
              <a:rPr lang="en-US" dirty="0"/>
              <a:t>Facts:</a:t>
            </a:r>
          </a:p>
          <a:p>
            <a:pPr marL="112713" indent="-112713"/>
            <a:r>
              <a:rPr lang="en-US" dirty="0"/>
              <a:t>Owns a chain of convenience stores</a:t>
            </a:r>
          </a:p>
        </p:txBody>
      </p:sp>
      <p:sp>
        <p:nvSpPr>
          <p:cNvPr id="19" name="TextBox 18">
            <a:extLst>
              <a:ext uri="{FF2B5EF4-FFF2-40B4-BE49-F238E27FC236}">
                <a16:creationId xmlns:a16="http://schemas.microsoft.com/office/drawing/2014/main" id="{EA74F995-C09B-4755-B2D7-62E4C5FB29EB}"/>
              </a:ext>
            </a:extLst>
          </p:cNvPr>
          <p:cNvSpPr txBox="1"/>
          <p:nvPr/>
        </p:nvSpPr>
        <p:spPr>
          <a:xfrm>
            <a:off x="4754880" y="4742052"/>
            <a:ext cx="4365283" cy="1754326"/>
          </a:xfrm>
          <a:prstGeom prst="rect">
            <a:avLst/>
          </a:prstGeom>
          <a:noFill/>
        </p:spPr>
        <p:txBody>
          <a:bodyPr wrap="square" rtlCol="0">
            <a:spAutoFit/>
          </a:bodyPr>
          <a:lstStyle/>
          <a:p>
            <a:r>
              <a:rPr lang="en-US" b="1" dirty="0">
                <a:solidFill>
                  <a:schemeClr val="accent6">
                    <a:lumMod val="50000"/>
                  </a:schemeClr>
                </a:solidFill>
              </a:rPr>
              <a:t>Meet to verify</a:t>
            </a:r>
          </a:p>
          <a:p>
            <a:pPr marL="630238" indent="-285750">
              <a:buFont typeface="Wingdings" panose="05000000000000000000" pitchFamily="2" charset="2"/>
              <a:buChar char="ü"/>
            </a:pPr>
            <a:r>
              <a:rPr lang="en-US" dirty="0"/>
              <a:t>Compliance with guidelines</a:t>
            </a:r>
          </a:p>
          <a:p>
            <a:pPr marL="630238" indent="-285750">
              <a:buFont typeface="Wingdings" panose="05000000000000000000" pitchFamily="2" charset="2"/>
              <a:buChar char="ü"/>
            </a:pPr>
            <a:r>
              <a:rPr lang="en-US" dirty="0"/>
              <a:t>Industry best practices</a:t>
            </a:r>
          </a:p>
          <a:p>
            <a:pPr marL="630238" indent="-285750">
              <a:buFont typeface="Wingdings" panose="05000000000000000000" pitchFamily="2" charset="2"/>
              <a:buChar char="ü"/>
            </a:pPr>
            <a:r>
              <a:rPr lang="en-US" dirty="0"/>
              <a:t>Product &amp; services company can offer</a:t>
            </a:r>
          </a:p>
          <a:p>
            <a:pPr marL="344488"/>
            <a:r>
              <a:rPr lang="en-US" dirty="0"/>
              <a:t>*for customers &amp; employees</a:t>
            </a:r>
          </a:p>
        </p:txBody>
      </p:sp>
      <p:cxnSp>
        <p:nvCxnSpPr>
          <p:cNvPr id="5" name="Straight Connector 4">
            <a:extLst>
              <a:ext uri="{FF2B5EF4-FFF2-40B4-BE49-F238E27FC236}">
                <a16:creationId xmlns:a16="http://schemas.microsoft.com/office/drawing/2014/main" id="{2C1124B1-4845-4570-BB77-E9CA99E820F2}"/>
              </a:ext>
            </a:extLst>
          </p:cNvPr>
          <p:cNvCxnSpPr/>
          <p:nvPr/>
        </p:nvCxnSpPr>
        <p:spPr>
          <a:xfrm>
            <a:off x="4273420" y="223935"/>
            <a:ext cx="177282" cy="641946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 name="Picture 2" descr="Chain Store High Res Stock Images | Shutterstock">
            <a:extLst>
              <a:ext uri="{FF2B5EF4-FFF2-40B4-BE49-F238E27FC236}">
                <a16:creationId xmlns:a16="http://schemas.microsoft.com/office/drawing/2014/main" id="{9EED4FC6-8C95-47CC-A8C9-D3A7C3D2C28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29" t="8175" r="7163" b="12758"/>
          <a:stretch/>
        </p:blipFill>
        <p:spPr bwMode="auto">
          <a:xfrm>
            <a:off x="7448300" y="3960047"/>
            <a:ext cx="1259632" cy="82276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490D1FA2-6EF9-4641-A8F0-D7C2C364A4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2682446"/>
      </p:ext>
    </p:extLst>
  </p:cSld>
  <p:clrMapOvr>
    <a:masterClrMapping/>
  </p:clrMapOvr>
  <mc:AlternateContent xmlns:mc="http://schemas.openxmlformats.org/markup-compatibility/2006" xmlns:p14="http://schemas.microsoft.com/office/powerpoint/2010/main">
    <mc:Choice Requires="p14">
      <p:transition spd="slow" p14:dur="2000" advTm="57990"/>
    </mc:Choice>
    <mc:Fallback xmlns="">
      <p:transition spd="slow" advTm="5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85F8-250C-4F5E-A909-82587388DCAB}"/>
              </a:ext>
            </a:extLst>
          </p:cNvPr>
          <p:cNvSpPr>
            <a:spLocks noGrp="1"/>
          </p:cNvSpPr>
          <p:nvPr>
            <p:ph type="title"/>
          </p:nvPr>
        </p:nvSpPr>
        <p:spPr>
          <a:xfrm>
            <a:off x="625152" y="228222"/>
            <a:ext cx="7680960" cy="1371600"/>
          </a:xfrm>
        </p:spPr>
        <p:txBody>
          <a:bodyPr/>
          <a:lstStyle/>
          <a:p>
            <a:r>
              <a:rPr lang="en-US" dirty="0"/>
              <a:t>Hospitality &amp; Tourism</a:t>
            </a:r>
            <a:br>
              <a:rPr lang="en-US" dirty="0"/>
            </a:br>
            <a:r>
              <a:rPr lang="en-US" dirty="0"/>
              <a:t>Professional Selling HTPS</a:t>
            </a:r>
          </a:p>
        </p:txBody>
      </p:sp>
      <p:sp>
        <p:nvSpPr>
          <p:cNvPr id="5" name="Text Placeholder 2">
            <a:extLst>
              <a:ext uri="{FF2B5EF4-FFF2-40B4-BE49-F238E27FC236}">
                <a16:creationId xmlns:a16="http://schemas.microsoft.com/office/drawing/2014/main" id="{DC8F09A9-A5C0-4282-9FE8-7BD5D3AA0184}"/>
              </a:ext>
            </a:extLst>
          </p:cNvPr>
          <p:cNvSpPr txBox="1">
            <a:spLocks/>
          </p:cNvSpPr>
          <p:nvPr/>
        </p:nvSpPr>
        <p:spPr>
          <a:xfrm>
            <a:off x="664339" y="1607879"/>
            <a:ext cx="7815321" cy="640080"/>
          </a:xfrm>
          <a:prstGeom prst="rect">
            <a:avLst/>
          </a:prstGeom>
        </p:spPr>
        <p:txBody>
          <a:bodyPr vert="horz" lIns="91440" tIns="45720" rIns="91440" bIns="45720" rtlCol="0">
            <a:normAutofit fontScale="250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sz="4400" b="1" dirty="0"/>
              <a:t>Sales Representative </a:t>
            </a:r>
            <a:endParaRPr lang="en-US" sz="4400" b="1" dirty="0">
              <a:solidFill>
                <a:schemeClr val="accent6">
                  <a:lumMod val="50000"/>
                </a:schemeClr>
              </a:solidFill>
            </a:endParaRPr>
          </a:p>
          <a:p>
            <a:pPr marL="344488" indent="-176213">
              <a:lnSpc>
                <a:spcPct val="170000"/>
              </a:lnSpc>
              <a:buFont typeface="Wingdings" panose="05000000000000000000" pitchFamily="2" charset="2"/>
              <a:buChar char="ü"/>
            </a:pPr>
            <a:r>
              <a:rPr lang="en-US" sz="4400" b="1" dirty="0">
                <a:solidFill>
                  <a:schemeClr val="accent6">
                    <a:lumMod val="50000"/>
                  </a:schemeClr>
                </a:solidFill>
              </a:rPr>
              <a:t>Virtual running/race events company</a:t>
            </a:r>
          </a:p>
          <a:p>
            <a:pPr marL="569913" indent="-55563">
              <a:buFont typeface="Wingdings" panose="05000000000000000000" pitchFamily="2" charset="2"/>
              <a:buChar char="ü"/>
            </a:pPr>
            <a:endParaRPr lang="en-US" dirty="0"/>
          </a:p>
        </p:txBody>
      </p:sp>
      <p:sp>
        <p:nvSpPr>
          <p:cNvPr id="6" name="TextBox 5">
            <a:extLst>
              <a:ext uri="{FF2B5EF4-FFF2-40B4-BE49-F238E27FC236}">
                <a16:creationId xmlns:a16="http://schemas.microsoft.com/office/drawing/2014/main" id="{2C1B2224-7690-4F4E-963A-C267C9B918BC}"/>
              </a:ext>
            </a:extLst>
          </p:cNvPr>
          <p:cNvSpPr txBox="1"/>
          <p:nvPr/>
        </p:nvSpPr>
        <p:spPr>
          <a:xfrm>
            <a:off x="625152" y="2456614"/>
            <a:ext cx="6092889" cy="923330"/>
          </a:xfrm>
          <a:prstGeom prst="rect">
            <a:avLst/>
          </a:prstGeom>
          <a:noFill/>
        </p:spPr>
        <p:txBody>
          <a:bodyPr wrap="square" rtlCol="0">
            <a:spAutoFit/>
          </a:bodyPr>
          <a:lstStyle/>
          <a:p>
            <a:r>
              <a:rPr lang="en-US" dirty="0"/>
              <a:t>Who is your client?</a:t>
            </a:r>
          </a:p>
          <a:p>
            <a:endParaRPr lang="en-US" dirty="0"/>
          </a:p>
          <a:p>
            <a:r>
              <a:rPr lang="en-US" dirty="0"/>
              <a:t>*Director of tourism </a:t>
            </a:r>
          </a:p>
        </p:txBody>
      </p:sp>
      <p:pic>
        <p:nvPicPr>
          <p:cNvPr id="8" name="Picture 6" descr="Free 5K Cliparts, Download Free 5K Cliparts png images, Free ClipArts on  Clipart Library">
            <a:extLst>
              <a:ext uri="{FF2B5EF4-FFF2-40B4-BE49-F238E27FC236}">
                <a16:creationId xmlns:a16="http://schemas.microsoft.com/office/drawing/2014/main" id="{0CA10263-75BE-46FC-87C9-1C62AE534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051" y="1551437"/>
            <a:ext cx="2080313" cy="1472581"/>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03AED2-1DE7-4567-A82A-A18D513E728A}"/>
              </a:ext>
            </a:extLst>
          </p:cNvPr>
          <p:cNvSpPr txBox="1"/>
          <p:nvPr/>
        </p:nvSpPr>
        <p:spPr>
          <a:xfrm>
            <a:off x="759512" y="3495994"/>
            <a:ext cx="8160553" cy="2862322"/>
          </a:xfrm>
          <a:prstGeom prst="rect">
            <a:avLst/>
          </a:prstGeom>
          <a:noFill/>
        </p:spPr>
        <p:txBody>
          <a:bodyPr wrap="square" rtlCol="0">
            <a:spAutoFit/>
          </a:bodyPr>
          <a:lstStyle/>
          <a:p>
            <a:r>
              <a:rPr lang="en-US" b="1" dirty="0">
                <a:solidFill>
                  <a:schemeClr val="accent6">
                    <a:lumMod val="50000"/>
                  </a:schemeClr>
                </a:solidFill>
              </a:rPr>
              <a:t>Facts</a:t>
            </a:r>
          </a:p>
          <a:p>
            <a:pPr marL="344488"/>
            <a:r>
              <a:rPr lang="en-US" dirty="0"/>
              <a:t>City with population of 150,000</a:t>
            </a:r>
          </a:p>
          <a:p>
            <a:pPr marL="344488"/>
            <a:r>
              <a:rPr lang="en-US" dirty="0"/>
              <a:t>Wants to show off what city has to offer which is</a:t>
            </a:r>
          </a:p>
          <a:p>
            <a:pPr marL="630238" indent="-117475">
              <a:buFont typeface="Wingdings" panose="05000000000000000000" pitchFamily="2" charset="2"/>
              <a:buChar char="ü"/>
            </a:pPr>
            <a:r>
              <a:rPr lang="en-US" dirty="0"/>
              <a:t> many nature &amp; outdoor activities</a:t>
            </a:r>
          </a:p>
          <a:p>
            <a:pPr marL="630238" indent="-117475">
              <a:buFont typeface="Wingdings" panose="05000000000000000000" pitchFamily="2" charset="2"/>
              <a:buChar char="ü"/>
            </a:pPr>
            <a:r>
              <a:rPr lang="en-US" dirty="0"/>
              <a:t> perfect for long weekend getaways</a:t>
            </a:r>
          </a:p>
          <a:p>
            <a:pPr marL="344488"/>
            <a:endParaRPr lang="en-US" dirty="0"/>
          </a:p>
          <a:p>
            <a:pPr marL="344488"/>
            <a:r>
              <a:rPr lang="en-US" i="1" dirty="0"/>
              <a:t>Virtual 5K run to attract core market &amp; expand beyond </a:t>
            </a:r>
          </a:p>
          <a:p>
            <a:pPr marL="344488"/>
            <a:endParaRPr lang="en-US" dirty="0"/>
          </a:p>
          <a:p>
            <a:r>
              <a:rPr lang="en-US" dirty="0"/>
              <a:t>Goal: present ideas to showcase city, leverage your company’s running event products &amp; services, and bring tourism to the city</a:t>
            </a:r>
          </a:p>
        </p:txBody>
      </p:sp>
      <p:pic>
        <p:nvPicPr>
          <p:cNvPr id="4" name="Audio 3">
            <a:hlinkClick r:id="" action="ppaction://media"/>
            <a:extLst>
              <a:ext uri="{FF2B5EF4-FFF2-40B4-BE49-F238E27FC236}">
                <a16:creationId xmlns:a16="http://schemas.microsoft.com/office/drawing/2014/main" id="{C840E496-FD58-4467-9D3F-EE29EBDE6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217793"/>
      </p:ext>
    </p:extLst>
  </p:cSld>
  <p:clrMapOvr>
    <a:masterClrMapping/>
  </p:clrMapOvr>
  <mc:AlternateContent xmlns:mc="http://schemas.openxmlformats.org/markup-compatibility/2006" xmlns:p14="http://schemas.microsoft.com/office/powerpoint/2010/main">
    <mc:Choice Requires="p14">
      <p:transition spd="slow" p14:dur="2000" advTm="46751"/>
    </mc:Choice>
    <mc:Fallback xmlns="">
      <p:transition spd="slow" advTm="4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 name="Rectangle 107"/>
          <p:cNvSpPr/>
          <p:nvPr/>
        </p:nvSpPr>
        <p:spPr>
          <a:xfrm>
            <a:off x="3313" y="2180191"/>
            <a:ext cx="4483160" cy="1413839"/>
          </a:xfrm>
          <a:prstGeom prst="rect">
            <a:avLst/>
          </a:prstGeom>
          <a:solidFill>
            <a:srgbClr val="FEBE10">
              <a:alpha val="50000"/>
            </a:srgbClr>
          </a:solidFill>
          <a:ln>
            <a:solidFill>
              <a:schemeClr val="accent5">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10124" y="2975112"/>
            <a:ext cx="2680167" cy="1645920"/>
          </a:xfrm>
          <a:prstGeom prst="rect">
            <a:avLst/>
          </a:prstGeom>
          <a:solidFill>
            <a:schemeClr val="accent3">
              <a:alpha val="50000"/>
            </a:schemeClr>
          </a:solidFill>
          <a:ln>
            <a:solidFill>
              <a:schemeClr val="accent3">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p:cNvSpPr/>
          <p:nvPr/>
        </p:nvSpPr>
        <p:spPr>
          <a:xfrm>
            <a:off x="4650901" y="2164525"/>
            <a:ext cx="4483160" cy="1413839"/>
          </a:xfrm>
          <a:prstGeom prst="rect">
            <a:avLst/>
          </a:prstGeom>
          <a:solidFill>
            <a:srgbClr val="00A14F">
              <a:alpha val="50000"/>
            </a:srgbClr>
          </a:solidFill>
          <a:ln>
            <a:solidFill>
              <a:schemeClr val="bg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337405" y="2963467"/>
            <a:ext cx="2796657" cy="16459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humbs_u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563" y="2960575"/>
            <a:ext cx="1037383" cy="1657159"/>
          </a:xfrm>
          <a:prstGeom prst="rect">
            <a:avLst/>
          </a:prstGeom>
        </p:spPr>
      </p:pic>
      <p:sp>
        <p:nvSpPr>
          <p:cNvPr id="100" name="Rectangle 99"/>
          <p:cNvSpPr/>
          <p:nvPr/>
        </p:nvSpPr>
        <p:spPr>
          <a:xfrm>
            <a:off x="0" y="4669399"/>
            <a:ext cx="9134061" cy="710391"/>
          </a:xfrm>
          <a:prstGeom prst="rect">
            <a:avLst/>
          </a:prstGeom>
          <a:gradFill flip="none" rotWithShape="1">
            <a:gsLst>
              <a:gs pos="0">
                <a:schemeClr val="tx1">
                  <a:lumMod val="65000"/>
                  <a:lumOff val="35000"/>
                </a:schemeClr>
              </a:gs>
              <a:gs pos="59000">
                <a:schemeClr val="tx1">
                  <a:lumMod val="85000"/>
                  <a:lumOff val="15000"/>
                </a:schemeClr>
              </a:gs>
              <a:gs pos="79000">
                <a:schemeClr val="tx1"/>
              </a:gs>
              <a:gs pos="100000">
                <a:schemeClr val="tx1"/>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805333" y="2987041"/>
            <a:ext cx="3353988" cy="1676995"/>
          </a:xfrm>
          <a:custGeom>
            <a:avLst/>
            <a:gdLst>
              <a:gd name="connsiteX0" fmla="*/ 0 w 1785425"/>
              <a:gd name="connsiteY0" fmla="*/ 892713 h 1785425"/>
              <a:gd name="connsiteX1" fmla="*/ 892713 w 1785425"/>
              <a:gd name="connsiteY1" fmla="*/ 0 h 1785425"/>
              <a:gd name="connsiteX2" fmla="*/ 1785426 w 1785425"/>
              <a:gd name="connsiteY2" fmla="*/ 892713 h 1785425"/>
              <a:gd name="connsiteX3" fmla="*/ 892713 w 1785425"/>
              <a:gd name="connsiteY3" fmla="*/ 1785426 h 1785425"/>
              <a:gd name="connsiteX4" fmla="*/ 0 w 1785425"/>
              <a:gd name="connsiteY4" fmla="*/ 892713 h 1785425"/>
              <a:gd name="connsiteX0" fmla="*/ 0 w 1785426"/>
              <a:gd name="connsiteY0" fmla="*/ 892713 h 1004301"/>
              <a:gd name="connsiteX1" fmla="*/ 892713 w 1785426"/>
              <a:gd name="connsiteY1" fmla="*/ 0 h 1004301"/>
              <a:gd name="connsiteX2" fmla="*/ 1785426 w 1785426"/>
              <a:gd name="connsiteY2" fmla="*/ 892713 h 1004301"/>
              <a:gd name="connsiteX3" fmla="*/ 0 w 1785426"/>
              <a:gd name="connsiteY3" fmla="*/ 892713 h 1004301"/>
              <a:gd name="connsiteX0" fmla="*/ 0 w 1785426"/>
              <a:gd name="connsiteY0" fmla="*/ 892713 h 957534"/>
              <a:gd name="connsiteX1" fmla="*/ 892713 w 1785426"/>
              <a:gd name="connsiteY1" fmla="*/ 0 h 957534"/>
              <a:gd name="connsiteX2" fmla="*/ 1785426 w 1785426"/>
              <a:gd name="connsiteY2" fmla="*/ 892713 h 957534"/>
              <a:gd name="connsiteX3" fmla="*/ 0 w 1785426"/>
              <a:gd name="connsiteY3" fmla="*/ 892713 h 957534"/>
              <a:gd name="connsiteX0" fmla="*/ 0 w 1785426"/>
              <a:gd name="connsiteY0" fmla="*/ 892713 h 892713"/>
              <a:gd name="connsiteX1" fmla="*/ 892713 w 1785426"/>
              <a:gd name="connsiteY1" fmla="*/ 0 h 892713"/>
              <a:gd name="connsiteX2" fmla="*/ 1785426 w 1785426"/>
              <a:gd name="connsiteY2" fmla="*/ 892713 h 892713"/>
              <a:gd name="connsiteX3" fmla="*/ 0 w 1785426"/>
              <a:gd name="connsiteY3" fmla="*/ 892713 h 892713"/>
            </a:gdLst>
            <a:ahLst/>
            <a:cxnLst>
              <a:cxn ang="0">
                <a:pos x="connsiteX0" y="connsiteY0"/>
              </a:cxn>
              <a:cxn ang="0">
                <a:pos x="connsiteX1" y="connsiteY1"/>
              </a:cxn>
              <a:cxn ang="0">
                <a:pos x="connsiteX2" y="connsiteY2"/>
              </a:cxn>
              <a:cxn ang="0">
                <a:pos x="connsiteX3" y="connsiteY3"/>
              </a:cxn>
            </a:cxnLst>
            <a:rect l="l" t="t" r="r" b="b"/>
            <a:pathLst>
              <a:path w="1785426" h="892713">
                <a:moveTo>
                  <a:pt x="0" y="892713"/>
                </a:moveTo>
                <a:cubicBezTo>
                  <a:pt x="0" y="399681"/>
                  <a:pt x="399681" y="0"/>
                  <a:pt x="892713" y="0"/>
                </a:cubicBezTo>
                <a:cubicBezTo>
                  <a:pt x="1385745" y="0"/>
                  <a:pt x="1785426" y="399681"/>
                  <a:pt x="1785426" y="892713"/>
                </a:cubicBezTo>
                <a:lnTo>
                  <a:pt x="0" y="89271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3" name="main_meter"/>
          <p:cNvGrpSpPr>
            <a:grpSpLocks noChangeAspect="1"/>
          </p:cNvGrpSpPr>
          <p:nvPr/>
        </p:nvGrpSpPr>
        <p:grpSpPr bwMode="auto">
          <a:xfrm>
            <a:off x="1981200" y="2155097"/>
            <a:ext cx="5021237" cy="2932843"/>
            <a:chOff x="2965" y="2820"/>
            <a:chExt cx="2099" cy="1226"/>
          </a:xfrm>
        </p:grpSpPr>
        <p:sp>
          <p:nvSpPr>
            <p:cNvPr id="1004" name="AutoShape 106"/>
            <p:cNvSpPr>
              <a:spLocks noChangeAspect="1" noChangeArrowheads="1" noTextEdit="1"/>
            </p:cNvSpPr>
            <p:nvPr/>
          </p:nvSpPr>
          <p:spPr bwMode="auto">
            <a:xfrm>
              <a:off x="2965" y="2820"/>
              <a:ext cx="2097"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5" name="Freeform 108"/>
            <p:cNvSpPr>
              <a:spLocks/>
            </p:cNvSpPr>
            <p:nvPr/>
          </p:nvSpPr>
          <p:spPr bwMode="auto">
            <a:xfrm>
              <a:off x="3638" y="3485"/>
              <a:ext cx="753" cy="378"/>
            </a:xfrm>
            <a:custGeom>
              <a:avLst/>
              <a:gdLst>
                <a:gd name="T0" fmla="*/ 30 w 318"/>
                <a:gd name="T1" fmla="*/ 159 h 159"/>
                <a:gd name="T2" fmla="*/ 159 w 318"/>
                <a:gd name="T3" fmla="*/ 31 h 159"/>
                <a:gd name="T4" fmla="*/ 288 w 318"/>
                <a:gd name="T5" fmla="*/ 159 h 159"/>
                <a:gd name="T6" fmla="*/ 318 w 318"/>
                <a:gd name="T7" fmla="*/ 159 h 159"/>
                <a:gd name="T8" fmla="*/ 159 w 318"/>
                <a:gd name="T9" fmla="*/ 0 h 159"/>
                <a:gd name="T10" fmla="*/ 0 w 318"/>
                <a:gd name="T11" fmla="*/ 159 h 159"/>
                <a:gd name="T12" fmla="*/ 30 w 318"/>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318" h="159">
                  <a:moveTo>
                    <a:pt x="30" y="159"/>
                  </a:moveTo>
                  <a:cubicBezTo>
                    <a:pt x="30" y="88"/>
                    <a:pt x="88" y="31"/>
                    <a:pt x="159" y="31"/>
                  </a:cubicBezTo>
                  <a:cubicBezTo>
                    <a:pt x="230" y="31"/>
                    <a:pt x="288" y="88"/>
                    <a:pt x="288" y="159"/>
                  </a:cubicBezTo>
                  <a:cubicBezTo>
                    <a:pt x="318" y="159"/>
                    <a:pt x="318" y="159"/>
                    <a:pt x="318" y="159"/>
                  </a:cubicBezTo>
                  <a:cubicBezTo>
                    <a:pt x="318" y="72"/>
                    <a:pt x="247" y="0"/>
                    <a:pt x="159" y="0"/>
                  </a:cubicBezTo>
                  <a:cubicBezTo>
                    <a:pt x="71" y="0"/>
                    <a:pt x="0" y="72"/>
                    <a:pt x="0" y="159"/>
                  </a:cubicBezTo>
                  <a:lnTo>
                    <a:pt x="30" y="159"/>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6" name="Freeform 109"/>
            <p:cNvSpPr>
              <a:spLocks/>
            </p:cNvSpPr>
            <p:nvPr/>
          </p:nvSpPr>
          <p:spPr bwMode="auto">
            <a:xfrm>
              <a:off x="4045" y="3244"/>
              <a:ext cx="398" cy="289"/>
            </a:xfrm>
            <a:custGeom>
              <a:avLst/>
              <a:gdLst>
                <a:gd name="T0" fmla="*/ 9 w 168"/>
                <a:gd name="T1" fmla="*/ 78 h 122"/>
                <a:gd name="T2" fmla="*/ 106 w 168"/>
                <a:gd name="T3" fmla="*/ 119 h 122"/>
                <a:gd name="T4" fmla="*/ 113 w 168"/>
                <a:gd name="T5" fmla="*/ 122 h 122"/>
                <a:gd name="T6" fmla="*/ 120 w 168"/>
                <a:gd name="T7" fmla="*/ 119 h 122"/>
                <a:gd name="T8" fmla="*/ 168 w 168"/>
                <a:gd name="T9" fmla="*/ 71 h 122"/>
                <a:gd name="T10" fmla="*/ 0 w 168"/>
                <a:gd name="T11" fmla="*/ 0 h 122"/>
                <a:gd name="T12" fmla="*/ 0 w 168"/>
                <a:gd name="T13" fmla="*/ 67 h 122"/>
                <a:gd name="T14" fmla="*/ 9 w 168"/>
                <a:gd name="T15" fmla="*/ 7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2">
                  <a:moveTo>
                    <a:pt x="9" y="78"/>
                  </a:moveTo>
                  <a:cubicBezTo>
                    <a:pt x="45" y="82"/>
                    <a:pt x="78" y="96"/>
                    <a:pt x="106" y="119"/>
                  </a:cubicBezTo>
                  <a:cubicBezTo>
                    <a:pt x="108" y="121"/>
                    <a:pt x="110" y="122"/>
                    <a:pt x="113" y="122"/>
                  </a:cubicBezTo>
                  <a:cubicBezTo>
                    <a:pt x="116" y="122"/>
                    <a:pt x="118" y="121"/>
                    <a:pt x="120" y="119"/>
                  </a:cubicBezTo>
                  <a:cubicBezTo>
                    <a:pt x="168" y="71"/>
                    <a:pt x="168" y="71"/>
                    <a:pt x="168" y="71"/>
                  </a:cubicBezTo>
                  <a:cubicBezTo>
                    <a:pt x="124" y="29"/>
                    <a:pt x="65" y="2"/>
                    <a:pt x="0" y="0"/>
                  </a:cubicBezTo>
                  <a:cubicBezTo>
                    <a:pt x="0" y="67"/>
                    <a:pt x="0" y="67"/>
                    <a:pt x="0" y="67"/>
                  </a:cubicBezTo>
                  <a:cubicBezTo>
                    <a:pt x="0" y="73"/>
                    <a:pt x="4" y="77"/>
                    <a:pt x="9" y="78"/>
                  </a:cubicBezTo>
                  <a:close/>
                </a:path>
              </a:pathLst>
            </a:custGeom>
            <a:gradFill flip="none" rotWithShape="1">
              <a:gsLst>
                <a:gs pos="0">
                  <a:srgbClr val="008A42"/>
                </a:gs>
                <a:gs pos="100000">
                  <a:srgbClr val="006C33"/>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7" name="Freeform 110"/>
            <p:cNvSpPr>
              <a:spLocks/>
            </p:cNvSpPr>
            <p:nvPr/>
          </p:nvSpPr>
          <p:spPr bwMode="auto">
            <a:xfrm>
              <a:off x="4357" y="3448"/>
              <a:ext cx="284" cy="401"/>
            </a:xfrm>
            <a:custGeom>
              <a:avLst/>
              <a:gdLst>
                <a:gd name="T0" fmla="*/ 5 w 120"/>
                <a:gd name="T1" fmla="*/ 48 h 169"/>
                <a:gd name="T2" fmla="*/ 4 w 120"/>
                <a:gd name="T3" fmla="*/ 62 h 169"/>
                <a:gd name="T4" fmla="*/ 41 w 120"/>
                <a:gd name="T5" fmla="*/ 159 h 169"/>
                <a:gd name="T6" fmla="*/ 51 w 120"/>
                <a:gd name="T7" fmla="*/ 169 h 169"/>
                <a:gd name="T8" fmla="*/ 120 w 120"/>
                <a:gd name="T9" fmla="*/ 169 h 169"/>
                <a:gd name="T10" fmla="*/ 53 w 120"/>
                <a:gd name="T11" fmla="*/ 0 h 169"/>
                <a:gd name="T12" fmla="*/ 5 w 120"/>
                <a:gd name="T13" fmla="*/ 48 h 169"/>
              </a:gdLst>
              <a:ahLst/>
              <a:cxnLst>
                <a:cxn ang="0">
                  <a:pos x="T0" y="T1"/>
                </a:cxn>
                <a:cxn ang="0">
                  <a:pos x="T2" y="T3"/>
                </a:cxn>
                <a:cxn ang="0">
                  <a:pos x="T4" y="T5"/>
                </a:cxn>
                <a:cxn ang="0">
                  <a:pos x="T6" y="T7"/>
                </a:cxn>
                <a:cxn ang="0">
                  <a:pos x="T8" y="T9"/>
                </a:cxn>
                <a:cxn ang="0">
                  <a:pos x="T10" y="T11"/>
                </a:cxn>
                <a:cxn ang="0">
                  <a:pos x="T12" y="T13"/>
                </a:cxn>
              </a:cxnLst>
              <a:rect l="0" t="0" r="r" b="b"/>
              <a:pathLst>
                <a:path w="120" h="169">
                  <a:moveTo>
                    <a:pt x="5" y="48"/>
                  </a:moveTo>
                  <a:cubicBezTo>
                    <a:pt x="1" y="52"/>
                    <a:pt x="0" y="58"/>
                    <a:pt x="4" y="62"/>
                  </a:cubicBezTo>
                  <a:cubicBezTo>
                    <a:pt x="25" y="90"/>
                    <a:pt x="38" y="124"/>
                    <a:pt x="41" y="159"/>
                  </a:cubicBezTo>
                  <a:cubicBezTo>
                    <a:pt x="41" y="165"/>
                    <a:pt x="46" y="169"/>
                    <a:pt x="51" y="169"/>
                  </a:cubicBezTo>
                  <a:cubicBezTo>
                    <a:pt x="120" y="169"/>
                    <a:pt x="120" y="169"/>
                    <a:pt x="120" y="169"/>
                  </a:cubicBezTo>
                  <a:cubicBezTo>
                    <a:pt x="119" y="104"/>
                    <a:pt x="94" y="45"/>
                    <a:pt x="53" y="0"/>
                  </a:cubicBezTo>
                  <a:lnTo>
                    <a:pt x="5" y="48"/>
                  </a:lnTo>
                  <a:close/>
                </a:path>
              </a:pathLst>
            </a:custGeom>
            <a:gradFill>
              <a:gsLst>
                <a:gs pos="0">
                  <a:srgbClr val="203A84"/>
                </a:gs>
                <a:gs pos="100000">
                  <a:srgbClr val="172A5F"/>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8" name="Freeform 111"/>
            <p:cNvSpPr>
              <a:spLocks/>
            </p:cNvSpPr>
            <p:nvPr/>
          </p:nvSpPr>
          <p:spPr bwMode="auto">
            <a:xfrm>
              <a:off x="3582" y="3240"/>
              <a:ext cx="405" cy="294"/>
            </a:xfrm>
            <a:custGeom>
              <a:avLst/>
              <a:gdLst>
                <a:gd name="T0" fmla="*/ 55 w 171"/>
                <a:gd name="T1" fmla="*/ 124 h 124"/>
                <a:gd name="T2" fmla="*/ 62 w 171"/>
                <a:gd name="T3" fmla="*/ 121 h 124"/>
                <a:gd name="T4" fmla="*/ 161 w 171"/>
                <a:gd name="T5" fmla="*/ 78 h 124"/>
                <a:gd name="T6" fmla="*/ 171 w 171"/>
                <a:gd name="T7" fmla="*/ 67 h 124"/>
                <a:gd name="T8" fmla="*/ 171 w 171"/>
                <a:gd name="T9" fmla="*/ 0 h 124"/>
                <a:gd name="T10" fmla="*/ 0 w 171"/>
                <a:gd name="T11" fmla="*/ 73 h 124"/>
                <a:gd name="T12" fmla="*/ 48 w 171"/>
                <a:gd name="T13" fmla="*/ 121 h 124"/>
                <a:gd name="T14" fmla="*/ 55 w 171"/>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124">
                  <a:moveTo>
                    <a:pt x="55" y="124"/>
                  </a:moveTo>
                  <a:cubicBezTo>
                    <a:pt x="58" y="124"/>
                    <a:pt x="60" y="123"/>
                    <a:pt x="62" y="121"/>
                  </a:cubicBezTo>
                  <a:cubicBezTo>
                    <a:pt x="90" y="97"/>
                    <a:pt x="125" y="82"/>
                    <a:pt x="161" y="78"/>
                  </a:cubicBezTo>
                  <a:cubicBezTo>
                    <a:pt x="167" y="77"/>
                    <a:pt x="171" y="73"/>
                    <a:pt x="171" y="67"/>
                  </a:cubicBezTo>
                  <a:cubicBezTo>
                    <a:pt x="171" y="0"/>
                    <a:pt x="171" y="0"/>
                    <a:pt x="171" y="0"/>
                  </a:cubicBezTo>
                  <a:cubicBezTo>
                    <a:pt x="105" y="2"/>
                    <a:pt x="45" y="30"/>
                    <a:pt x="0" y="73"/>
                  </a:cubicBezTo>
                  <a:cubicBezTo>
                    <a:pt x="48" y="121"/>
                    <a:pt x="48" y="121"/>
                    <a:pt x="48" y="121"/>
                  </a:cubicBezTo>
                  <a:cubicBezTo>
                    <a:pt x="50" y="123"/>
                    <a:pt x="53" y="124"/>
                    <a:pt x="55" y="124"/>
                  </a:cubicBezTo>
                  <a:close/>
                </a:path>
              </a:pathLst>
            </a:custGeom>
            <a:gradFill>
              <a:gsLst>
                <a:gs pos="26000">
                  <a:srgbClr val="F1B201"/>
                </a:gs>
                <a:gs pos="100000">
                  <a:srgbClr val="C68606"/>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9" name="Freeform 112"/>
            <p:cNvSpPr>
              <a:spLocks/>
            </p:cNvSpPr>
            <p:nvPr/>
          </p:nvSpPr>
          <p:spPr bwMode="auto">
            <a:xfrm>
              <a:off x="4043" y="2820"/>
              <a:ext cx="692" cy="306"/>
            </a:xfrm>
            <a:custGeom>
              <a:avLst/>
              <a:gdLst>
                <a:gd name="T0" fmla="*/ 292 w 292"/>
                <a:gd name="T1" fmla="*/ 122 h 129"/>
                <a:gd name="T2" fmla="*/ 288 w 292"/>
                <a:gd name="T3" fmla="*/ 114 h 129"/>
                <a:gd name="T4" fmla="*/ 10 w 292"/>
                <a:gd name="T5" fmla="*/ 1 h 129"/>
                <a:gd name="T6" fmla="*/ 2 w 292"/>
                <a:gd name="T7" fmla="*/ 4 h 129"/>
                <a:gd name="T8" fmla="*/ 0 w 292"/>
                <a:gd name="T9" fmla="*/ 7 h 129"/>
                <a:gd name="T10" fmla="*/ 289 w 292"/>
                <a:gd name="T11" fmla="*/ 129 h 129"/>
                <a:gd name="T12" fmla="*/ 292 w 292"/>
                <a:gd name="T13" fmla="*/ 122 h 129"/>
              </a:gdLst>
              <a:ahLst/>
              <a:cxnLst>
                <a:cxn ang="0">
                  <a:pos x="T0" y="T1"/>
                </a:cxn>
                <a:cxn ang="0">
                  <a:pos x="T2" y="T3"/>
                </a:cxn>
                <a:cxn ang="0">
                  <a:pos x="T4" y="T5"/>
                </a:cxn>
                <a:cxn ang="0">
                  <a:pos x="T6" y="T7"/>
                </a:cxn>
                <a:cxn ang="0">
                  <a:pos x="T8" y="T9"/>
                </a:cxn>
                <a:cxn ang="0">
                  <a:pos x="T10" y="T11"/>
                </a:cxn>
                <a:cxn ang="0">
                  <a:pos x="T12" y="T13"/>
                </a:cxn>
              </a:cxnLst>
              <a:rect l="0" t="0" r="r" b="b"/>
              <a:pathLst>
                <a:path w="292" h="129">
                  <a:moveTo>
                    <a:pt x="292" y="122"/>
                  </a:moveTo>
                  <a:cubicBezTo>
                    <a:pt x="292" y="119"/>
                    <a:pt x="290" y="116"/>
                    <a:pt x="288" y="114"/>
                  </a:cubicBezTo>
                  <a:cubicBezTo>
                    <a:pt x="210" y="45"/>
                    <a:pt x="114" y="6"/>
                    <a:pt x="10" y="1"/>
                  </a:cubicBezTo>
                  <a:cubicBezTo>
                    <a:pt x="7" y="0"/>
                    <a:pt x="4" y="2"/>
                    <a:pt x="2" y="4"/>
                  </a:cubicBezTo>
                  <a:cubicBezTo>
                    <a:pt x="1" y="4"/>
                    <a:pt x="0" y="6"/>
                    <a:pt x="0" y="7"/>
                  </a:cubicBezTo>
                  <a:cubicBezTo>
                    <a:pt x="112" y="10"/>
                    <a:pt x="214" y="56"/>
                    <a:pt x="289" y="129"/>
                  </a:cubicBezTo>
                  <a:cubicBezTo>
                    <a:pt x="291" y="127"/>
                    <a:pt x="292" y="124"/>
                    <a:pt x="292" y="122"/>
                  </a:cubicBezTo>
                  <a:close/>
                </a:path>
              </a:pathLst>
            </a:custGeom>
            <a:solidFill>
              <a:srgbClr val="00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0" name="Freeform 113"/>
            <p:cNvSpPr>
              <a:spLocks/>
            </p:cNvSpPr>
            <p:nvPr/>
          </p:nvSpPr>
          <p:spPr bwMode="auto">
            <a:xfrm>
              <a:off x="4041" y="2836"/>
              <a:ext cx="687" cy="580"/>
            </a:xfrm>
            <a:custGeom>
              <a:avLst/>
              <a:gdLst>
                <a:gd name="T0" fmla="*/ 0 w 290"/>
                <a:gd name="T1" fmla="*/ 173 h 244"/>
                <a:gd name="T2" fmla="*/ 168 w 290"/>
                <a:gd name="T3" fmla="*/ 244 h 244"/>
                <a:gd name="T4" fmla="*/ 289 w 290"/>
                <a:gd name="T5" fmla="*/ 122 h 244"/>
                <a:gd name="T6" fmla="*/ 290 w 290"/>
                <a:gd name="T7" fmla="*/ 122 h 244"/>
                <a:gd name="T8" fmla="*/ 1 w 290"/>
                <a:gd name="T9" fmla="*/ 0 h 244"/>
                <a:gd name="T10" fmla="*/ 0 w 290"/>
                <a:gd name="T11" fmla="*/ 4 h 244"/>
                <a:gd name="T12" fmla="*/ 0 w 290"/>
                <a:gd name="T13" fmla="*/ 173 h 244"/>
              </a:gdLst>
              <a:ahLst/>
              <a:cxnLst>
                <a:cxn ang="0">
                  <a:pos x="T0" y="T1"/>
                </a:cxn>
                <a:cxn ang="0">
                  <a:pos x="T2" y="T3"/>
                </a:cxn>
                <a:cxn ang="0">
                  <a:pos x="T4" y="T5"/>
                </a:cxn>
                <a:cxn ang="0">
                  <a:pos x="T6" y="T7"/>
                </a:cxn>
                <a:cxn ang="0">
                  <a:pos x="T8" y="T9"/>
                </a:cxn>
                <a:cxn ang="0">
                  <a:pos x="T10" y="T11"/>
                </a:cxn>
                <a:cxn ang="0">
                  <a:pos x="T12" y="T13"/>
                </a:cxn>
              </a:cxnLst>
              <a:rect l="0" t="0" r="r" b="b"/>
              <a:pathLst>
                <a:path w="290" h="244">
                  <a:moveTo>
                    <a:pt x="0" y="173"/>
                  </a:moveTo>
                  <a:cubicBezTo>
                    <a:pt x="65" y="175"/>
                    <a:pt x="124" y="202"/>
                    <a:pt x="168" y="244"/>
                  </a:cubicBezTo>
                  <a:cubicBezTo>
                    <a:pt x="289" y="122"/>
                    <a:pt x="289" y="122"/>
                    <a:pt x="289" y="122"/>
                  </a:cubicBezTo>
                  <a:cubicBezTo>
                    <a:pt x="290" y="122"/>
                    <a:pt x="290" y="122"/>
                    <a:pt x="290" y="122"/>
                  </a:cubicBezTo>
                  <a:cubicBezTo>
                    <a:pt x="215" y="49"/>
                    <a:pt x="113" y="3"/>
                    <a:pt x="1" y="0"/>
                  </a:cubicBezTo>
                  <a:cubicBezTo>
                    <a:pt x="0" y="1"/>
                    <a:pt x="0" y="3"/>
                    <a:pt x="0" y="4"/>
                  </a:cubicBezTo>
                  <a:lnTo>
                    <a:pt x="0" y="173"/>
                  </a:lnTo>
                  <a:close/>
                </a:path>
              </a:pathLst>
            </a:custGeom>
            <a:gradFill flip="none" rotWithShape="1">
              <a:gsLst>
                <a:gs pos="0">
                  <a:srgbClr val="00A651"/>
                </a:gs>
                <a:gs pos="100000">
                  <a:srgbClr val="006C33"/>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1" name="Freeform 114"/>
            <p:cNvSpPr>
              <a:spLocks/>
            </p:cNvSpPr>
            <p:nvPr/>
          </p:nvSpPr>
          <p:spPr bwMode="auto">
            <a:xfrm>
              <a:off x="4763" y="3155"/>
              <a:ext cx="301" cy="698"/>
            </a:xfrm>
            <a:custGeom>
              <a:avLst/>
              <a:gdLst>
                <a:gd name="T0" fmla="*/ 126 w 127"/>
                <a:gd name="T1" fmla="*/ 283 h 294"/>
                <a:gd name="T2" fmla="*/ 15 w 127"/>
                <a:gd name="T3" fmla="*/ 4 h 294"/>
                <a:gd name="T4" fmla="*/ 7 w 127"/>
                <a:gd name="T5" fmla="*/ 0 h 294"/>
                <a:gd name="T6" fmla="*/ 0 w 127"/>
                <a:gd name="T7" fmla="*/ 3 h 294"/>
                <a:gd name="T8" fmla="*/ 117 w 127"/>
                <a:gd name="T9" fmla="*/ 294 h 294"/>
                <a:gd name="T10" fmla="*/ 123 w 127"/>
                <a:gd name="T11" fmla="*/ 291 h 294"/>
                <a:gd name="T12" fmla="*/ 126 w 127"/>
                <a:gd name="T13" fmla="*/ 283 h 294"/>
              </a:gdLst>
              <a:ahLst/>
              <a:cxnLst>
                <a:cxn ang="0">
                  <a:pos x="T0" y="T1"/>
                </a:cxn>
                <a:cxn ang="0">
                  <a:pos x="T2" y="T3"/>
                </a:cxn>
                <a:cxn ang="0">
                  <a:pos x="T4" y="T5"/>
                </a:cxn>
                <a:cxn ang="0">
                  <a:pos x="T6" y="T7"/>
                </a:cxn>
                <a:cxn ang="0">
                  <a:pos x="T8" y="T9"/>
                </a:cxn>
                <a:cxn ang="0">
                  <a:pos x="T10" y="T11"/>
                </a:cxn>
                <a:cxn ang="0">
                  <a:pos x="T12" y="T13"/>
                </a:cxn>
              </a:cxnLst>
              <a:rect l="0" t="0" r="r" b="b"/>
              <a:pathLst>
                <a:path w="127" h="294">
                  <a:moveTo>
                    <a:pt x="126" y="283"/>
                  </a:moveTo>
                  <a:cubicBezTo>
                    <a:pt x="123" y="180"/>
                    <a:pt x="84" y="81"/>
                    <a:pt x="15" y="4"/>
                  </a:cubicBezTo>
                  <a:cubicBezTo>
                    <a:pt x="13" y="2"/>
                    <a:pt x="10" y="0"/>
                    <a:pt x="7" y="0"/>
                  </a:cubicBezTo>
                  <a:cubicBezTo>
                    <a:pt x="5" y="0"/>
                    <a:pt x="2" y="1"/>
                    <a:pt x="0" y="3"/>
                  </a:cubicBezTo>
                  <a:cubicBezTo>
                    <a:pt x="72" y="79"/>
                    <a:pt x="116" y="182"/>
                    <a:pt x="117" y="294"/>
                  </a:cubicBezTo>
                  <a:cubicBezTo>
                    <a:pt x="119" y="294"/>
                    <a:pt x="122" y="293"/>
                    <a:pt x="123" y="291"/>
                  </a:cubicBezTo>
                  <a:cubicBezTo>
                    <a:pt x="125" y="289"/>
                    <a:pt x="127" y="286"/>
                    <a:pt x="126" y="283"/>
                  </a:cubicBezTo>
                  <a:close/>
                </a:path>
              </a:pathLst>
            </a:custGeom>
            <a:solidFill>
              <a:srgbClr val="1B3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2" name="Freeform 115"/>
            <p:cNvSpPr>
              <a:spLocks/>
            </p:cNvSpPr>
            <p:nvPr/>
          </p:nvSpPr>
          <p:spPr bwMode="auto">
            <a:xfrm>
              <a:off x="4474" y="3162"/>
              <a:ext cx="567" cy="691"/>
            </a:xfrm>
            <a:custGeom>
              <a:avLst/>
              <a:gdLst>
                <a:gd name="T0" fmla="*/ 122 w 239"/>
                <a:gd name="T1" fmla="*/ 0 h 291"/>
                <a:gd name="T2" fmla="*/ 0 w 239"/>
                <a:gd name="T3" fmla="*/ 122 h 291"/>
                <a:gd name="T4" fmla="*/ 67 w 239"/>
                <a:gd name="T5" fmla="*/ 291 h 291"/>
                <a:gd name="T6" fmla="*/ 238 w 239"/>
                <a:gd name="T7" fmla="*/ 291 h 291"/>
                <a:gd name="T8" fmla="*/ 239 w 239"/>
                <a:gd name="T9" fmla="*/ 291 h 291"/>
                <a:gd name="T10" fmla="*/ 122 w 239"/>
                <a:gd name="T11" fmla="*/ 0 h 291"/>
                <a:gd name="T12" fmla="*/ 122 w 239"/>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239" h="291">
                  <a:moveTo>
                    <a:pt x="122" y="0"/>
                  </a:moveTo>
                  <a:cubicBezTo>
                    <a:pt x="0" y="122"/>
                    <a:pt x="0" y="122"/>
                    <a:pt x="0" y="122"/>
                  </a:cubicBezTo>
                  <a:cubicBezTo>
                    <a:pt x="41" y="167"/>
                    <a:pt x="66" y="226"/>
                    <a:pt x="67" y="291"/>
                  </a:cubicBezTo>
                  <a:cubicBezTo>
                    <a:pt x="238" y="291"/>
                    <a:pt x="238" y="291"/>
                    <a:pt x="238" y="291"/>
                  </a:cubicBezTo>
                  <a:cubicBezTo>
                    <a:pt x="238" y="291"/>
                    <a:pt x="238" y="291"/>
                    <a:pt x="239" y="291"/>
                  </a:cubicBezTo>
                  <a:cubicBezTo>
                    <a:pt x="238" y="179"/>
                    <a:pt x="194" y="76"/>
                    <a:pt x="122" y="0"/>
                  </a:cubicBezTo>
                  <a:cubicBezTo>
                    <a:pt x="122" y="0"/>
                    <a:pt x="122" y="0"/>
                    <a:pt x="122" y="0"/>
                  </a:cubicBezTo>
                  <a:close/>
                </a:path>
              </a:pathLst>
            </a:custGeom>
            <a:gradFill>
              <a:gsLst>
                <a:gs pos="0">
                  <a:srgbClr val="244091"/>
                </a:gs>
                <a:gs pos="100000">
                  <a:srgbClr val="1B316F"/>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3" name="Freeform 116"/>
            <p:cNvSpPr>
              <a:spLocks/>
            </p:cNvSpPr>
            <p:nvPr/>
          </p:nvSpPr>
          <p:spPr bwMode="auto">
            <a:xfrm>
              <a:off x="3292" y="2820"/>
              <a:ext cx="697" cy="309"/>
            </a:xfrm>
            <a:custGeom>
              <a:avLst/>
              <a:gdLst>
                <a:gd name="T0" fmla="*/ 292 w 294"/>
                <a:gd name="T1" fmla="*/ 4 h 130"/>
                <a:gd name="T2" fmla="*/ 284 w 294"/>
                <a:gd name="T3" fmla="*/ 1 h 130"/>
                <a:gd name="T4" fmla="*/ 3 w 294"/>
                <a:gd name="T5" fmla="*/ 116 h 130"/>
                <a:gd name="T6" fmla="*/ 0 w 294"/>
                <a:gd name="T7" fmla="*/ 124 h 130"/>
                <a:gd name="T8" fmla="*/ 2 w 294"/>
                <a:gd name="T9" fmla="*/ 130 h 130"/>
                <a:gd name="T10" fmla="*/ 294 w 294"/>
                <a:gd name="T11" fmla="*/ 7 h 130"/>
                <a:gd name="T12" fmla="*/ 292 w 294"/>
                <a:gd name="T13" fmla="*/ 4 h 130"/>
              </a:gdLst>
              <a:ahLst/>
              <a:cxnLst>
                <a:cxn ang="0">
                  <a:pos x="T0" y="T1"/>
                </a:cxn>
                <a:cxn ang="0">
                  <a:pos x="T2" y="T3"/>
                </a:cxn>
                <a:cxn ang="0">
                  <a:pos x="T4" y="T5"/>
                </a:cxn>
                <a:cxn ang="0">
                  <a:pos x="T6" y="T7"/>
                </a:cxn>
                <a:cxn ang="0">
                  <a:pos x="T8" y="T9"/>
                </a:cxn>
                <a:cxn ang="0">
                  <a:pos x="T10" y="T11"/>
                </a:cxn>
                <a:cxn ang="0">
                  <a:pos x="T12" y="T13"/>
                </a:cxn>
              </a:cxnLst>
              <a:rect l="0" t="0" r="r" b="b"/>
              <a:pathLst>
                <a:path w="294" h="130">
                  <a:moveTo>
                    <a:pt x="292" y="4"/>
                  </a:moveTo>
                  <a:cubicBezTo>
                    <a:pt x="289" y="2"/>
                    <a:pt x="287" y="0"/>
                    <a:pt x="284" y="1"/>
                  </a:cubicBezTo>
                  <a:cubicBezTo>
                    <a:pt x="178" y="6"/>
                    <a:pt x="81" y="46"/>
                    <a:pt x="3" y="116"/>
                  </a:cubicBezTo>
                  <a:cubicBezTo>
                    <a:pt x="1" y="118"/>
                    <a:pt x="0" y="121"/>
                    <a:pt x="0" y="124"/>
                  </a:cubicBezTo>
                  <a:cubicBezTo>
                    <a:pt x="0" y="126"/>
                    <a:pt x="0" y="129"/>
                    <a:pt x="2" y="130"/>
                  </a:cubicBezTo>
                  <a:cubicBezTo>
                    <a:pt x="78" y="56"/>
                    <a:pt x="180" y="10"/>
                    <a:pt x="294" y="7"/>
                  </a:cubicBezTo>
                  <a:cubicBezTo>
                    <a:pt x="293" y="6"/>
                    <a:pt x="292" y="4"/>
                    <a:pt x="292" y="4"/>
                  </a:cubicBezTo>
                  <a:close/>
                </a:path>
              </a:pathLst>
            </a:custGeom>
            <a:solidFill>
              <a:srgbClr val="FEB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4" name="Freeform 117"/>
            <p:cNvSpPr>
              <a:spLocks/>
            </p:cNvSpPr>
            <p:nvPr/>
          </p:nvSpPr>
          <p:spPr bwMode="auto">
            <a:xfrm>
              <a:off x="3297" y="2836"/>
              <a:ext cx="694" cy="585"/>
            </a:xfrm>
            <a:custGeom>
              <a:avLst/>
              <a:gdLst>
                <a:gd name="T0" fmla="*/ 122 w 293"/>
                <a:gd name="T1" fmla="*/ 246 h 246"/>
                <a:gd name="T2" fmla="*/ 293 w 293"/>
                <a:gd name="T3" fmla="*/ 173 h 246"/>
                <a:gd name="T4" fmla="*/ 293 w 293"/>
                <a:gd name="T5" fmla="*/ 4 h 246"/>
                <a:gd name="T6" fmla="*/ 292 w 293"/>
                <a:gd name="T7" fmla="*/ 0 h 246"/>
                <a:gd name="T8" fmla="*/ 0 w 293"/>
                <a:gd name="T9" fmla="*/ 123 h 246"/>
                <a:gd name="T10" fmla="*/ 1 w 293"/>
                <a:gd name="T11" fmla="*/ 125 h 246"/>
                <a:gd name="T12" fmla="*/ 122 w 293"/>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293" h="246">
                  <a:moveTo>
                    <a:pt x="122" y="246"/>
                  </a:moveTo>
                  <a:cubicBezTo>
                    <a:pt x="167" y="203"/>
                    <a:pt x="227" y="175"/>
                    <a:pt x="293" y="173"/>
                  </a:cubicBezTo>
                  <a:cubicBezTo>
                    <a:pt x="293" y="4"/>
                    <a:pt x="293" y="4"/>
                    <a:pt x="293" y="4"/>
                  </a:cubicBezTo>
                  <a:cubicBezTo>
                    <a:pt x="293" y="3"/>
                    <a:pt x="292" y="1"/>
                    <a:pt x="292" y="0"/>
                  </a:cubicBezTo>
                  <a:cubicBezTo>
                    <a:pt x="178" y="3"/>
                    <a:pt x="76" y="49"/>
                    <a:pt x="0" y="123"/>
                  </a:cubicBezTo>
                  <a:cubicBezTo>
                    <a:pt x="0" y="124"/>
                    <a:pt x="0" y="124"/>
                    <a:pt x="1" y="125"/>
                  </a:cubicBezTo>
                  <a:lnTo>
                    <a:pt x="122" y="246"/>
                  </a:lnTo>
                  <a:close/>
                </a:path>
              </a:pathLst>
            </a:custGeom>
            <a:gradFill>
              <a:gsLst>
                <a:gs pos="26000">
                  <a:srgbClr val="FEBE10"/>
                </a:gs>
                <a:gs pos="100000">
                  <a:srgbClr val="D08D06"/>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5" name="Freeform 118"/>
            <p:cNvSpPr>
              <a:spLocks/>
            </p:cNvSpPr>
            <p:nvPr/>
          </p:nvSpPr>
          <p:spPr bwMode="auto">
            <a:xfrm>
              <a:off x="2967" y="3160"/>
              <a:ext cx="294" cy="693"/>
            </a:xfrm>
            <a:custGeom>
              <a:avLst/>
              <a:gdLst>
                <a:gd name="T0" fmla="*/ 117 w 124"/>
                <a:gd name="T1" fmla="*/ 0 h 292"/>
                <a:gd name="T2" fmla="*/ 110 w 124"/>
                <a:gd name="T3" fmla="*/ 4 h 292"/>
                <a:gd name="T4" fmla="*/ 0 w 124"/>
                <a:gd name="T5" fmla="*/ 281 h 292"/>
                <a:gd name="T6" fmla="*/ 3 w 124"/>
                <a:gd name="T7" fmla="*/ 289 h 292"/>
                <a:gd name="T8" fmla="*/ 9 w 124"/>
                <a:gd name="T9" fmla="*/ 292 h 292"/>
                <a:gd name="T10" fmla="*/ 124 w 124"/>
                <a:gd name="T11" fmla="*/ 3 h 292"/>
                <a:gd name="T12" fmla="*/ 117 w 124"/>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124" h="292">
                  <a:moveTo>
                    <a:pt x="117" y="0"/>
                  </a:moveTo>
                  <a:cubicBezTo>
                    <a:pt x="114" y="0"/>
                    <a:pt x="111" y="2"/>
                    <a:pt x="110" y="4"/>
                  </a:cubicBezTo>
                  <a:cubicBezTo>
                    <a:pt x="42" y="81"/>
                    <a:pt x="3" y="179"/>
                    <a:pt x="0" y="281"/>
                  </a:cubicBezTo>
                  <a:cubicBezTo>
                    <a:pt x="0" y="284"/>
                    <a:pt x="1" y="287"/>
                    <a:pt x="3" y="289"/>
                  </a:cubicBezTo>
                  <a:cubicBezTo>
                    <a:pt x="5" y="291"/>
                    <a:pt x="7" y="292"/>
                    <a:pt x="9" y="292"/>
                  </a:cubicBezTo>
                  <a:cubicBezTo>
                    <a:pt x="10" y="180"/>
                    <a:pt x="54" y="79"/>
                    <a:pt x="124" y="3"/>
                  </a:cubicBezTo>
                  <a:cubicBezTo>
                    <a:pt x="122" y="1"/>
                    <a:pt x="120" y="0"/>
                    <a:pt x="117" y="0"/>
                  </a:cubicBezTo>
                  <a:close/>
                </a:path>
              </a:pathLst>
            </a:custGeom>
            <a:solidFill>
              <a:srgbClr val="EF38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6" name="Freeform 119"/>
            <p:cNvSpPr>
              <a:spLocks/>
            </p:cNvSpPr>
            <p:nvPr/>
          </p:nvSpPr>
          <p:spPr bwMode="auto">
            <a:xfrm>
              <a:off x="2989" y="3167"/>
              <a:ext cx="564" cy="686"/>
            </a:xfrm>
            <a:custGeom>
              <a:avLst/>
              <a:gdLst>
                <a:gd name="T0" fmla="*/ 172 w 238"/>
                <a:gd name="T1" fmla="*/ 289 h 289"/>
                <a:gd name="T2" fmla="*/ 238 w 238"/>
                <a:gd name="T3" fmla="*/ 122 h 289"/>
                <a:gd name="T4" fmla="*/ 116 w 238"/>
                <a:gd name="T5" fmla="*/ 0 h 289"/>
                <a:gd name="T6" fmla="*/ 115 w 238"/>
                <a:gd name="T7" fmla="*/ 0 h 289"/>
                <a:gd name="T8" fmla="*/ 0 w 238"/>
                <a:gd name="T9" fmla="*/ 289 h 289"/>
                <a:gd name="T10" fmla="*/ 1 w 238"/>
                <a:gd name="T11" fmla="*/ 289 h 289"/>
                <a:gd name="T12" fmla="*/ 172 w 238"/>
                <a:gd name="T13" fmla="*/ 289 h 289"/>
              </a:gdLst>
              <a:ahLst/>
              <a:cxnLst>
                <a:cxn ang="0">
                  <a:pos x="T0" y="T1"/>
                </a:cxn>
                <a:cxn ang="0">
                  <a:pos x="T2" y="T3"/>
                </a:cxn>
                <a:cxn ang="0">
                  <a:pos x="T4" y="T5"/>
                </a:cxn>
                <a:cxn ang="0">
                  <a:pos x="T6" y="T7"/>
                </a:cxn>
                <a:cxn ang="0">
                  <a:pos x="T8" y="T9"/>
                </a:cxn>
                <a:cxn ang="0">
                  <a:pos x="T10" y="T11"/>
                </a:cxn>
                <a:cxn ang="0">
                  <a:pos x="T12" y="T13"/>
                </a:cxn>
              </a:cxnLst>
              <a:rect l="0" t="0" r="r" b="b"/>
              <a:pathLst>
                <a:path w="238" h="289">
                  <a:moveTo>
                    <a:pt x="172" y="289"/>
                  </a:moveTo>
                  <a:cubicBezTo>
                    <a:pt x="174" y="225"/>
                    <a:pt x="198" y="167"/>
                    <a:pt x="238" y="122"/>
                  </a:cubicBezTo>
                  <a:cubicBezTo>
                    <a:pt x="116" y="0"/>
                    <a:pt x="116" y="0"/>
                    <a:pt x="116" y="0"/>
                  </a:cubicBezTo>
                  <a:cubicBezTo>
                    <a:pt x="116" y="0"/>
                    <a:pt x="115" y="0"/>
                    <a:pt x="115" y="0"/>
                  </a:cubicBezTo>
                  <a:cubicBezTo>
                    <a:pt x="45" y="76"/>
                    <a:pt x="1" y="177"/>
                    <a:pt x="0" y="289"/>
                  </a:cubicBezTo>
                  <a:cubicBezTo>
                    <a:pt x="1" y="289"/>
                    <a:pt x="1" y="289"/>
                    <a:pt x="1" y="289"/>
                  </a:cubicBezTo>
                  <a:lnTo>
                    <a:pt x="172" y="289"/>
                  </a:lnTo>
                  <a:close/>
                </a:path>
              </a:pathLst>
            </a:custGeom>
            <a:gradFill>
              <a:gsLst>
                <a:gs pos="0">
                  <a:srgbClr val="EF3824"/>
                </a:gs>
                <a:gs pos="100000">
                  <a:srgbClr val="B82414"/>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7" name="Freeform 120"/>
            <p:cNvSpPr>
              <a:spLocks/>
            </p:cNvSpPr>
            <p:nvPr/>
          </p:nvSpPr>
          <p:spPr bwMode="auto">
            <a:xfrm>
              <a:off x="3390" y="3453"/>
              <a:ext cx="277" cy="396"/>
            </a:xfrm>
            <a:custGeom>
              <a:avLst/>
              <a:gdLst>
                <a:gd name="T0" fmla="*/ 79 w 117"/>
                <a:gd name="T1" fmla="*/ 157 h 167"/>
                <a:gd name="T2" fmla="*/ 114 w 117"/>
                <a:gd name="T3" fmla="*/ 62 h 167"/>
                <a:gd name="T4" fmla="*/ 113 w 117"/>
                <a:gd name="T5" fmla="*/ 49 h 167"/>
                <a:gd name="T6" fmla="*/ 65 w 117"/>
                <a:gd name="T7" fmla="*/ 0 h 167"/>
                <a:gd name="T8" fmla="*/ 0 w 117"/>
                <a:gd name="T9" fmla="*/ 167 h 167"/>
                <a:gd name="T10" fmla="*/ 68 w 117"/>
                <a:gd name="T11" fmla="*/ 167 h 167"/>
                <a:gd name="T12" fmla="*/ 79 w 117"/>
                <a:gd name="T13" fmla="*/ 157 h 167"/>
              </a:gdLst>
              <a:ahLst/>
              <a:cxnLst>
                <a:cxn ang="0">
                  <a:pos x="T0" y="T1"/>
                </a:cxn>
                <a:cxn ang="0">
                  <a:pos x="T2" y="T3"/>
                </a:cxn>
                <a:cxn ang="0">
                  <a:pos x="T4" y="T5"/>
                </a:cxn>
                <a:cxn ang="0">
                  <a:pos x="T6" y="T7"/>
                </a:cxn>
                <a:cxn ang="0">
                  <a:pos x="T8" y="T9"/>
                </a:cxn>
                <a:cxn ang="0">
                  <a:pos x="T10" y="T11"/>
                </a:cxn>
                <a:cxn ang="0">
                  <a:pos x="T12" y="T13"/>
                </a:cxn>
              </a:cxnLst>
              <a:rect l="0" t="0" r="r" b="b"/>
              <a:pathLst>
                <a:path w="117" h="167">
                  <a:moveTo>
                    <a:pt x="79" y="157"/>
                  </a:moveTo>
                  <a:cubicBezTo>
                    <a:pt x="81" y="123"/>
                    <a:pt x="94" y="90"/>
                    <a:pt x="114" y="62"/>
                  </a:cubicBezTo>
                  <a:cubicBezTo>
                    <a:pt x="117" y="58"/>
                    <a:pt x="117" y="52"/>
                    <a:pt x="113" y="49"/>
                  </a:cubicBezTo>
                  <a:cubicBezTo>
                    <a:pt x="65" y="0"/>
                    <a:pt x="65" y="0"/>
                    <a:pt x="65" y="0"/>
                  </a:cubicBezTo>
                  <a:cubicBezTo>
                    <a:pt x="25" y="45"/>
                    <a:pt x="1" y="103"/>
                    <a:pt x="0" y="167"/>
                  </a:cubicBezTo>
                  <a:cubicBezTo>
                    <a:pt x="68" y="167"/>
                    <a:pt x="68" y="167"/>
                    <a:pt x="68" y="167"/>
                  </a:cubicBezTo>
                  <a:cubicBezTo>
                    <a:pt x="74" y="167"/>
                    <a:pt x="78" y="163"/>
                    <a:pt x="79" y="157"/>
                  </a:cubicBezTo>
                  <a:close/>
                </a:path>
              </a:pathLst>
            </a:custGeom>
            <a:gradFill>
              <a:gsLst>
                <a:gs pos="26000">
                  <a:srgbClr val="EF3824"/>
                </a:gs>
                <a:gs pos="100000">
                  <a:srgbClr val="BE1F0E"/>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5" name="Freeform 127"/>
            <p:cNvSpPr>
              <a:spLocks/>
            </p:cNvSpPr>
            <p:nvPr/>
          </p:nvSpPr>
          <p:spPr bwMode="auto">
            <a:xfrm>
              <a:off x="3046" y="3571"/>
              <a:ext cx="149" cy="90"/>
            </a:xfrm>
            <a:custGeom>
              <a:avLst/>
              <a:gdLst>
                <a:gd name="T0" fmla="*/ 35 w 149"/>
                <a:gd name="T1" fmla="*/ 7 h 90"/>
                <a:gd name="T2" fmla="*/ 26 w 149"/>
                <a:gd name="T3" fmla="*/ 35 h 90"/>
                <a:gd name="T4" fmla="*/ 64 w 149"/>
                <a:gd name="T5" fmla="*/ 47 h 90"/>
                <a:gd name="T6" fmla="*/ 71 w 149"/>
                <a:gd name="T7" fmla="*/ 26 h 90"/>
                <a:gd name="T8" fmla="*/ 92 w 149"/>
                <a:gd name="T9" fmla="*/ 33 h 90"/>
                <a:gd name="T10" fmla="*/ 87 w 149"/>
                <a:gd name="T11" fmla="*/ 52 h 90"/>
                <a:gd name="T12" fmla="*/ 149 w 149"/>
                <a:gd name="T13" fmla="*/ 69 h 90"/>
                <a:gd name="T14" fmla="*/ 144 w 149"/>
                <a:gd name="T15" fmla="*/ 90 h 90"/>
                <a:gd name="T16" fmla="*/ 0 w 149"/>
                <a:gd name="T17" fmla="*/ 52 h 90"/>
                <a:gd name="T18" fmla="*/ 14 w 149"/>
                <a:gd name="T19" fmla="*/ 0 h 90"/>
                <a:gd name="T20" fmla="*/ 35 w 149"/>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90">
                  <a:moveTo>
                    <a:pt x="35" y="7"/>
                  </a:moveTo>
                  <a:lnTo>
                    <a:pt x="26" y="35"/>
                  </a:lnTo>
                  <a:lnTo>
                    <a:pt x="64" y="47"/>
                  </a:lnTo>
                  <a:lnTo>
                    <a:pt x="71" y="26"/>
                  </a:lnTo>
                  <a:lnTo>
                    <a:pt x="92" y="33"/>
                  </a:lnTo>
                  <a:lnTo>
                    <a:pt x="87" y="52"/>
                  </a:lnTo>
                  <a:lnTo>
                    <a:pt x="149" y="69"/>
                  </a:lnTo>
                  <a:lnTo>
                    <a:pt x="144" y="90"/>
                  </a:lnTo>
                  <a:lnTo>
                    <a:pt x="0" y="52"/>
                  </a:lnTo>
                  <a:lnTo>
                    <a:pt x="14" y="0"/>
                  </a:lnTo>
                  <a:lnTo>
                    <a:pt x="35" y="7"/>
                  </a:lnTo>
                  <a:close/>
                </a:path>
              </a:pathLst>
            </a:custGeom>
            <a:solidFill>
              <a:srgbClr val="FCBE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6" name="Freeform 128"/>
            <p:cNvSpPr>
              <a:spLocks noEditPoints="1"/>
            </p:cNvSpPr>
            <p:nvPr/>
          </p:nvSpPr>
          <p:spPr bwMode="auto">
            <a:xfrm>
              <a:off x="3069" y="3514"/>
              <a:ext cx="159" cy="97"/>
            </a:xfrm>
            <a:custGeom>
              <a:avLst/>
              <a:gdLst>
                <a:gd name="T0" fmla="*/ 133 w 159"/>
                <a:gd name="T1" fmla="*/ 97 h 97"/>
                <a:gd name="T2" fmla="*/ 0 w 159"/>
                <a:gd name="T3" fmla="*/ 26 h 97"/>
                <a:gd name="T4" fmla="*/ 10 w 159"/>
                <a:gd name="T5" fmla="*/ 0 h 97"/>
                <a:gd name="T6" fmla="*/ 159 w 159"/>
                <a:gd name="T7" fmla="*/ 28 h 97"/>
                <a:gd name="T8" fmla="*/ 150 w 159"/>
                <a:gd name="T9" fmla="*/ 50 h 97"/>
                <a:gd name="T10" fmla="*/ 121 w 159"/>
                <a:gd name="T11" fmla="*/ 42 h 97"/>
                <a:gd name="T12" fmla="*/ 114 w 159"/>
                <a:gd name="T13" fmla="*/ 61 h 97"/>
                <a:gd name="T14" fmla="*/ 140 w 159"/>
                <a:gd name="T15" fmla="*/ 76 h 97"/>
                <a:gd name="T16" fmla="*/ 133 w 159"/>
                <a:gd name="T17" fmla="*/ 97 h 97"/>
                <a:gd name="T18" fmla="*/ 52 w 159"/>
                <a:gd name="T19" fmla="*/ 28 h 97"/>
                <a:gd name="T20" fmla="*/ 48 w 159"/>
                <a:gd name="T21" fmla="*/ 26 h 97"/>
                <a:gd name="T22" fmla="*/ 48 w 159"/>
                <a:gd name="T23" fmla="*/ 28 h 97"/>
                <a:gd name="T24" fmla="*/ 50 w 159"/>
                <a:gd name="T25" fmla="*/ 31 h 97"/>
                <a:gd name="T26" fmla="*/ 93 w 159"/>
                <a:gd name="T27" fmla="*/ 52 h 97"/>
                <a:gd name="T28" fmla="*/ 97 w 159"/>
                <a:gd name="T29" fmla="*/ 38 h 97"/>
                <a:gd name="T30" fmla="*/ 52 w 159"/>
                <a:gd name="T31"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97">
                  <a:moveTo>
                    <a:pt x="133" y="97"/>
                  </a:moveTo>
                  <a:lnTo>
                    <a:pt x="0" y="26"/>
                  </a:lnTo>
                  <a:lnTo>
                    <a:pt x="10" y="0"/>
                  </a:lnTo>
                  <a:lnTo>
                    <a:pt x="159" y="28"/>
                  </a:lnTo>
                  <a:lnTo>
                    <a:pt x="150" y="50"/>
                  </a:lnTo>
                  <a:lnTo>
                    <a:pt x="121" y="42"/>
                  </a:lnTo>
                  <a:lnTo>
                    <a:pt x="114" y="61"/>
                  </a:lnTo>
                  <a:lnTo>
                    <a:pt x="140" y="76"/>
                  </a:lnTo>
                  <a:lnTo>
                    <a:pt x="133" y="97"/>
                  </a:lnTo>
                  <a:close/>
                  <a:moveTo>
                    <a:pt x="52" y="28"/>
                  </a:moveTo>
                  <a:lnTo>
                    <a:pt x="48" y="26"/>
                  </a:lnTo>
                  <a:lnTo>
                    <a:pt x="48" y="28"/>
                  </a:lnTo>
                  <a:lnTo>
                    <a:pt x="50" y="31"/>
                  </a:lnTo>
                  <a:lnTo>
                    <a:pt x="93" y="52"/>
                  </a:lnTo>
                  <a:lnTo>
                    <a:pt x="97" y="38"/>
                  </a:lnTo>
                  <a:lnTo>
                    <a:pt x="52" y="28"/>
                  </a:lnTo>
                  <a:close/>
                </a:path>
              </a:pathLst>
            </a:custGeom>
            <a:solidFill>
              <a:srgbClr val="FCBE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7" name="Freeform 129"/>
            <p:cNvSpPr>
              <a:spLocks/>
            </p:cNvSpPr>
            <p:nvPr/>
          </p:nvSpPr>
          <p:spPr bwMode="auto">
            <a:xfrm>
              <a:off x="3093" y="3457"/>
              <a:ext cx="147" cy="78"/>
            </a:xfrm>
            <a:custGeom>
              <a:avLst/>
              <a:gdLst>
                <a:gd name="T0" fmla="*/ 0 w 147"/>
                <a:gd name="T1" fmla="*/ 19 h 78"/>
                <a:gd name="T2" fmla="*/ 9 w 147"/>
                <a:gd name="T3" fmla="*/ 0 h 78"/>
                <a:gd name="T4" fmla="*/ 147 w 147"/>
                <a:gd name="T5" fmla="*/ 59 h 78"/>
                <a:gd name="T6" fmla="*/ 137 w 147"/>
                <a:gd name="T7" fmla="*/ 78 h 78"/>
                <a:gd name="T8" fmla="*/ 0 w 147"/>
                <a:gd name="T9" fmla="*/ 19 h 78"/>
              </a:gdLst>
              <a:ahLst/>
              <a:cxnLst>
                <a:cxn ang="0">
                  <a:pos x="T0" y="T1"/>
                </a:cxn>
                <a:cxn ang="0">
                  <a:pos x="T2" y="T3"/>
                </a:cxn>
                <a:cxn ang="0">
                  <a:pos x="T4" y="T5"/>
                </a:cxn>
                <a:cxn ang="0">
                  <a:pos x="T6" y="T7"/>
                </a:cxn>
                <a:cxn ang="0">
                  <a:pos x="T8" y="T9"/>
                </a:cxn>
              </a:cxnLst>
              <a:rect l="0" t="0" r="r" b="b"/>
              <a:pathLst>
                <a:path w="147" h="78">
                  <a:moveTo>
                    <a:pt x="0" y="19"/>
                  </a:moveTo>
                  <a:lnTo>
                    <a:pt x="9" y="0"/>
                  </a:lnTo>
                  <a:lnTo>
                    <a:pt x="147" y="59"/>
                  </a:lnTo>
                  <a:lnTo>
                    <a:pt x="137" y="78"/>
                  </a:lnTo>
                  <a:lnTo>
                    <a:pt x="0" y="19"/>
                  </a:lnTo>
                  <a:close/>
                </a:path>
              </a:pathLst>
            </a:custGeom>
            <a:solidFill>
              <a:srgbClr val="FCBE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8" name="Freeform 130"/>
            <p:cNvSpPr>
              <a:spLocks noEditPoints="1"/>
            </p:cNvSpPr>
            <p:nvPr/>
          </p:nvSpPr>
          <p:spPr bwMode="auto">
            <a:xfrm>
              <a:off x="3112" y="3388"/>
              <a:ext cx="161" cy="114"/>
            </a:xfrm>
            <a:custGeom>
              <a:avLst/>
              <a:gdLst>
                <a:gd name="T0" fmla="*/ 63 w 68"/>
                <a:gd name="T1" fmla="*/ 34 h 48"/>
                <a:gd name="T2" fmla="*/ 38 w 68"/>
                <a:gd name="T3" fmla="*/ 26 h 48"/>
                <a:gd name="T4" fmla="*/ 37 w 68"/>
                <a:gd name="T5" fmla="*/ 28 h 48"/>
                <a:gd name="T6" fmla="*/ 60 w 68"/>
                <a:gd name="T7" fmla="*/ 40 h 48"/>
                <a:gd name="T8" fmla="*/ 56 w 68"/>
                <a:gd name="T9" fmla="*/ 48 h 48"/>
                <a:gd name="T10" fmla="*/ 0 w 68"/>
                <a:gd name="T11" fmla="*/ 20 h 48"/>
                <a:gd name="T12" fmla="*/ 4 w 68"/>
                <a:gd name="T13" fmla="*/ 12 h 48"/>
                <a:gd name="T14" fmla="*/ 27 w 68"/>
                <a:gd name="T15" fmla="*/ 6 h 48"/>
                <a:gd name="T16" fmla="*/ 38 w 68"/>
                <a:gd name="T17" fmla="*/ 17 h 48"/>
                <a:gd name="T18" fmla="*/ 68 w 68"/>
                <a:gd name="T19" fmla="*/ 26 h 48"/>
                <a:gd name="T20" fmla="*/ 63 w 68"/>
                <a:gd name="T21" fmla="*/ 34 h 48"/>
                <a:gd name="T22" fmla="*/ 29 w 68"/>
                <a:gd name="T23" fmla="*/ 24 h 48"/>
                <a:gd name="T24" fmla="*/ 30 w 68"/>
                <a:gd name="T25" fmla="*/ 20 h 48"/>
                <a:gd name="T26" fmla="*/ 24 w 68"/>
                <a:gd name="T27" fmla="*/ 14 h 48"/>
                <a:gd name="T28" fmla="*/ 15 w 68"/>
                <a:gd name="T29" fmla="*/ 13 h 48"/>
                <a:gd name="T30" fmla="*/ 12 w 68"/>
                <a:gd name="T31" fmla="*/ 16 h 48"/>
                <a:gd name="T32" fmla="*/ 29 w 68"/>
                <a:gd name="T3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48">
                  <a:moveTo>
                    <a:pt x="63" y="34"/>
                  </a:moveTo>
                  <a:cubicBezTo>
                    <a:pt x="38" y="26"/>
                    <a:pt x="38" y="26"/>
                    <a:pt x="38" y="26"/>
                  </a:cubicBezTo>
                  <a:cubicBezTo>
                    <a:pt x="37" y="28"/>
                    <a:pt x="37" y="28"/>
                    <a:pt x="37" y="28"/>
                  </a:cubicBezTo>
                  <a:cubicBezTo>
                    <a:pt x="60" y="40"/>
                    <a:pt x="60" y="40"/>
                    <a:pt x="60" y="40"/>
                  </a:cubicBezTo>
                  <a:cubicBezTo>
                    <a:pt x="56" y="48"/>
                    <a:pt x="56" y="48"/>
                    <a:pt x="56" y="48"/>
                  </a:cubicBezTo>
                  <a:cubicBezTo>
                    <a:pt x="0" y="20"/>
                    <a:pt x="0" y="20"/>
                    <a:pt x="0" y="20"/>
                  </a:cubicBezTo>
                  <a:cubicBezTo>
                    <a:pt x="4" y="12"/>
                    <a:pt x="4" y="12"/>
                    <a:pt x="4" y="12"/>
                  </a:cubicBezTo>
                  <a:cubicBezTo>
                    <a:pt x="9" y="2"/>
                    <a:pt x="17" y="0"/>
                    <a:pt x="27" y="6"/>
                  </a:cubicBezTo>
                  <a:cubicBezTo>
                    <a:pt x="33" y="9"/>
                    <a:pt x="37" y="13"/>
                    <a:pt x="38" y="17"/>
                  </a:cubicBezTo>
                  <a:cubicBezTo>
                    <a:pt x="68" y="26"/>
                    <a:pt x="68" y="26"/>
                    <a:pt x="68" y="26"/>
                  </a:cubicBezTo>
                  <a:lnTo>
                    <a:pt x="63" y="34"/>
                  </a:lnTo>
                  <a:close/>
                  <a:moveTo>
                    <a:pt x="29" y="24"/>
                  </a:moveTo>
                  <a:cubicBezTo>
                    <a:pt x="29" y="23"/>
                    <a:pt x="30" y="22"/>
                    <a:pt x="30" y="20"/>
                  </a:cubicBezTo>
                  <a:cubicBezTo>
                    <a:pt x="29" y="18"/>
                    <a:pt x="28" y="16"/>
                    <a:pt x="24" y="14"/>
                  </a:cubicBezTo>
                  <a:cubicBezTo>
                    <a:pt x="20" y="12"/>
                    <a:pt x="17" y="12"/>
                    <a:pt x="15" y="13"/>
                  </a:cubicBezTo>
                  <a:cubicBezTo>
                    <a:pt x="14" y="13"/>
                    <a:pt x="13" y="15"/>
                    <a:pt x="12" y="16"/>
                  </a:cubicBezTo>
                  <a:lnTo>
                    <a:pt x="29" y="24"/>
                  </a:lnTo>
                  <a:close/>
                </a:path>
              </a:pathLst>
            </a:custGeom>
            <a:solidFill>
              <a:srgbClr val="FCBE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9" name="Freeform 131"/>
            <p:cNvSpPr>
              <a:spLocks/>
            </p:cNvSpPr>
            <p:nvPr/>
          </p:nvSpPr>
          <p:spPr bwMode="auto">
            <a:xfrm>
              <a:off x="3501" y="2991"/>
              <a:ext cx="116" cy="142"/>
            </a:xfrm>
            <a:custGeom>
              <a:avLst/>
              <a:gdLst>
                <a:gd name="T0" fmla="*/ 20 w 49"/>
                <a:gd name="T1" fmla="*/ 20 h 60"/>
                <a:gd name="T2" fmla="*/ 15 w 49"/>
                <a:gd name="T3" fmla="*/ 12 h 60"/>
                <a:gd name="T4" fmla="*/ 12 w 49"/>
                <a:gd name="T5" fmla="*/ 9 h 60"/>
                <a:gd name="T6" fmla="*/ 10 w 49"/>
                <a:gd name="T7" fmla="*/ 9 h 60"/>
                <a:gd name="T8" fmla="*/ 9 w 49"/>
                <a:gd name="T9" fmla="*/ 13 h 60"/>
                <a:gd name="T10" fmla="*/ 10 w 49"/>
                <a:gd name="T11" fmla="*/ 15 h 60"/>
                <a:gd name="T12" fmla="*/ 29 w 49"/>
                <a:gd name="T13" fmla="*/ 48 h 60"/>
                <a:gd name="T14" fmla="*/ 32 w 49"/>
                <a:gd name="T15" fmla="*/ 51 h 60"/>
                <a:gd name="T16" fmla="*/ 34 w 49"/>
                <a:gd name="T17" fmla="*/ 50 h 60"/>
                <a:gd name="T18" fmla="*/ 35 w 49"/>
                <a:gd name="T19" fmla="*/ 47 h 60"/>
                <a:gd name="T20" fmla="*/ 34 w 49"/>
                <a:gd name="T21" fmla="*/ 45 h 60"/>
                <a:gd name="T22" fmla="*/ 29 w 49"/>
                <a:gd name="T23" fmla="*/ 35 h 60"/>
                <a:gd name="T24" fmla="*/ 26 w 49"/>
                <a:gd name="T25" fmla="*/ 37 h 60"/>
                <a:gd name="T26" fmla="*/ 22 w 49"/>
                <a:gd name="T27" fmla="*/ 30 h 60"/>
                <a:gd name="T28" fmla="*/ 33 w 49"/>
                <a:gd name="T29" fmla="*/ 23 h 60"/>
                <a:gd name="T30" fmla="*/ 49 w 49"/>
                <a:gd name="T31" fmla="*/ 51 h 60"/>
                <a:gd name="T32" fmla="*/ 44 w 49"/>
                <a:gd name="T33" fmla="*/ 53 h 60"/>
                <a:gd name="T34" fmla="*/ 41 w 49"/>
                <a:gd name="T35" fmla="*/ 51 h 60"/>
                <a:gd name="T36" fmla="*/ 37 w 49"/>
                <a:gd name="T37" fmla="*/ 58 h 60"/>
                <a:gd name="T38" fmla="*/ 30 w 49"/>
                <a:gd name="T39" fmla="*/ 60 h 60"/>
                <a:gd name="T40" fmla="*/ 25 w 49"/>
                <a:gd name="T41" fmla="*/ 57 h 60"/>
                <a:gd name="T42" fmla="*/ 21 w 49"/>
                <a:gd name="T43" fmla="*/ 52 h 60"/>
                <a:gd name="T44" fmla="*/ 2 w 49"/>
                <a:gd name="T45" fmla="*/ 20 h 60"/>
                <a:gd name="T46" fmla="*/ 0 w 49"/>
                <a:gd name="T47" fmla="*/ 13 h 60"/>
                <a:gd name="T48" fmla="*/ 1 w 49"/>
                <a:gd name="T49" fmla="*/ 7 h 60"/>
                <a:gd name="T50" fmla="*/ 6 w 49"/>
                <a:gd name="T51" fmla="*/ 2 h 60"/>
                <a:gd name="T52" fmla="*/ 13 w 49"/>
                <a:gd name="T53" fmla="*/ 0 h 60"/>
                <a:gd name="T54" fmla="*/ 19 w 49"/>
                <a:gd name="T55" fmla="*/ 2 h 60"/>
                <a:gd name="T56" fmla="*/ 23 w 49"/>
                <a:gd name="T57" fmla="*/ 7 h 60"/>
                <a:gd name="T58" fmla="*/ 28 w 49"/>
                <a:gd name="T59" fmla="*/ 16 h 60"/>
                <a:gd name="T60" fmla="*/ 20 w 49"/>
                <a:gd name="T6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0">
                  <a:moveTo>
                    <a:pt x="20" y="20"/>
                  </a:moveTo>
                  <a:cubicBezTo>
                    <a:pt x="15" y="12"/>
                    <a:pt x="15" y="12"/>
                    <a:pt x="15" y="12"/>
                  </a:cubicBezTo>
                  <a:cubicBezTo>
                    <a:pt x="15" y="10"/>
                    <a:pt x="14" y="10"/>
                    <a:pt x="12" y="9"/>
                  </a:cubicBezTo>
                  <a:cubicBezTo>
                    <a:pt x="12" y="9"/>
                    <a:pt x="11" y="9"/>
                    <a:pt x="10" y="9"/>
                  </a:cubicBezTo>
                  <a:cubicBezTo>
                    <a:pt x="9" y="10"/>
                    <a:pt x="9" y="12"/>
                    <a:pt x="9" y="13"/>
                  </a:cubicBezTo>
                  <a:cubicBezTo>
                    <a:pt x="9" y="13"/>
                    <a:pt x="10" y="14"/>
                    <a:pt x="10" y="15"/>
                  </a:cubicBezTo>
                  <a:cubicBezTo>
                    <a:pt x="29" y="48"/>
                    <a:pt x="29" y="48"/>
                    <a:pt x="29" y="48"/>
                  </a:cubicBezTo>
                  <a:cubicBezTo>
                    <a:pt x="30" y="49"/>
                    <a:pt x="31" y="50"/>
                    <a:pt x="32" y="51"/>
                  </a:cubicBezTo>
                  <a:cubicBezTo>
                    <a:pt x="33" y="51"/>
                    <a:pt x="33" y="51"/>
                    <a:pt x="34" y="50"/>
                  </a:cubicBezTo>
                  <a:cubicBezTo>
                    <a:pt x="35" y="49"/>
                    <a:pt x="36" y="48"/>
                    <a:pt x="35" y="47"/>
                  </a:cubicBezTo>
                  <a:cubicBezTo>
                    <a:pt x="35" y="46"/>
                    <a:pt x="35" y="45"/>
                    <a:pt x="34" y="45"/>
                  </a:cubicBezTo>
                  <a:cubicBezTo>
                    <a:pt x="29" y="35"/>
                    <a:pt x="29" y="35"/>
                    <a:pt x="29" y="35"/>
                  </a:cubicBezTo>
                  <a:cubicBezTo>
                    <a:pt x="26" y="37"/>
                    <a:pt x="26" y="37"/>
                    <a:pt x="26" y="37"/>
                  </a:cubicBezTo>
                  <a:cubicBezTo>
                    <a:pt x="22" y="30"/>
                    <a:pt x="22" y="30"/>
                    <a:pt x="22" y="30"/>
                  </a:cubicBezTo>
                  <a:cubicBezTo>
                    <a:pt x="33" y="23"/>
                    <a:pt x="33" y="23"/>
                    <a:pt x="33" y="23"/>
                  </a:cubicBezTo>
                  <a:cubicBezTo>
                    <a:pt x="49" y="51"/>
                    <a:pt x="49" y="51"/>
                    <a:pt x="49" y="51"/>
                  </a:cubicBezTo>
                  <a:cubicBezTo>
                    <a:pt x="44" y="53"/>
                    <a:pt x="44" y="53"/>
                    <a:pt x="44" y="53"/>
                  </a:cubicBezTo>
                  <a:cubicBezTo>
                    <a:pt x="41" y="51"/>
                    <a:pt x="41" y="51"/>
                    <a:pt x="41" y="51"/>
                  </a:cubicBezTo>
                  <a:cubicBezTo>
                    <a:pt x="41" y="54"/>
                    <a:pt x="40" y="57"/>
                    <a:pt x="37" y="58"/>
                  </a:cubicBezTo>
                  <a:cubicBezTo>
                    <a:pt x="34" y="60"/>
                    <a:pt x="32" y="60"/>
                    <a:pt x="30" y="60"/>
                  </a:cubicBezTo>
                  <a:cubicBezTo>
                    <a:pt x="28" y="59"/>
                    <a:pt x="26" y="58"/>
                    <a:pt x="25" y="57"/>
                  </a:cubicBezTo>
                  <a:cubicBezTo>
                    <a:pt x="23" y="56"/>
                    <a:pt x="22" y="54"/>
                    <a:pt x="21" y="52"/>
                  </a:cubicBezTo>
                  <a:cubicBezTo>
                    <a:pt x="2" y="20"/>
                    <a:pt x="2" y="20"/>
                    <a:pt x="2" y="20"/>
                  </a:cubicBezTo>
                  <a:cubicBezTo>
                    <a:pt x="1" y="17"/>
                    <a:pt x="0" y="15"/>
                    <a:pt x="0" y="13"/>
                  </a:cubicBezTo>
                  <a:cubicBezTo>
                    <a:pt x="0" y="11"/>
                    <a:pt x="0" y="9"/>
                    <a:pt x="1" y="7"/>
                  </a:cubicBezTo>
                  <a:cubicBezTo>
                    <a:pt x="2" y="5"/>
                    <a:pt x="3" y="3"/>
                    <a:pt x="6" y="2"/>
                  </a:cubicBezTo>
                  <a:cubicBezTo>
                    <a:pt x="9" y="0"/>
                    <a:pt x="11" y="0"/>
                    <a:pt x="13" y="0"/>
                  </a:cubicBezTo>
                  <a:cubicBezTo>
                    <a:pt x="15" y="0"/>
                    <a:pt x="17" y="1"/>
                    <a:pt x="19" y="2"/>
                  </a:cubicBezTo>
                  <a:cubicBezTo>
                    <a:pt x="21" y="3"/>
                    <a:pt x="22" y="5"/>
                    <a:pt x="23" y="7"/>
                  </a:cubicBezTo>
                  <a:cubicBezTo>
                    <a:pt x="28" y="16"/>
                    <a:pt x="28" y="16"/>
                    <a:pt x="28" y="16"/>
                  </a:cubicBezTo>
                  <a:lnTo>
                    <a:pt x="20" y="20"/>
                  </a:lnTo>
                  <a:close/>
                </a:path>
              </a:pathLst>
            </a:custGeom>
            <a:solidFill>
              <a:srgbClr val="FFF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0" name="Freeform 132"/>
            <p:cNvSpPr>
              <a:spLocks noEditPoints="1"/>
            </p:cNvSpPr>
            <p:nvPr/>
          </p:nvSpPr>
          <p:spPr bwMode="auto">
            <a:xfrm>
              <a:off x="3572" y="2953"/>
              <a:ext cx="97" cy="145"/>
            </a:xfrm>
            <a:custGeom>
              <a:avLst/>
              <a:gdLst>
                <a:gd name="T0" fmla="*/ 40 w 41"/>
                <a:gd name="T1" fmla="*/ 42 h 61"/>
                <a:gd name="T2" fmla="*/ 41 w 41"/>
                <a:gd name="T3" fmla="*/ 49 h 61"/>
                <a:gd name="T4" fmla="*/ 40 w 41"/>
                <a:gd name="T5" fmla="*/ 55 h 61"/>
                <a:gd name="T6" fmla="*/ 34 w 41"/>
                <a:gd name="T7" fmla="*/ 60 h 61"/>
                <a:gd name="T8" fmla="*/ 27 w 41"/>
                <a:gd name="T9" fmla="*/ 61 h 61"/>
                <a:gd name="T10" fmla="*/ 22 w 41"/>
                <a:gd name="T11" fmla="*/ 58 h 61"/>
                <a:gd name="T12" fmla="*/ 17 w 41"/>
                <a:gd name="T13" fmla="*/ 53 h 61"/>
                <a:gd name="T14" fmla="*/ 1 w 41"/>
                <a:gd name="T15" fmla="*/ 19 h 61"/>
                <a:gd name="T16" fmla="*/ 0 w 41"/>
                <a:gd name="T17" fmla="*/ 12 h 61"/>
                <a:gd name="T18" fmla="*/ 1 w 41"/>
                <a:gd name="T19" fmla="*/ 7 h 61"/>
                <a:gd name="T20" fmla="*/ 7 w 41"/>
                <a:gd name="T21" fmla="*/ 1 h 61"/>
                <a:gd name="T22" fmla="*/ 14 w 41"/>
                <a:gd name="T23" fmla="*/ 0 h 61"/>
                <a:gd name="T24" fmla="*/ 19 w 41"/>
                <a:gd name="T25" fmla="*/ 3 h 61"/>
                <a:gd name="T26" fmla="*/ 24 w 41"/>
                <a:gd name="T27" fmla="*/ 9 h 61"/>
                <a:gd name="T28" fmla="*/ 40 w 41"/>
                <a:gd name="T29" fmla="*/ 42 h 61"/>
                <a:gd name="T30" fmla="*/ 15 w 41"/>
                <a:gd name="T31" fmla="*/ 12 h 61"/>
                <a:gd name="T32" fmla="*/ 13 w 41"/>
                <a:gd name="T33" fmla="*/ 9 h 61"/>
                <a:gd name="T34" fmla="*/ 11 w 41"/>
                <a:gd name="T35" fmla="*/ 10 h 61"/>
                <a:gd name="T36" fmla="*/ 9 w 41"/>
                <a:gd name="T37" fmla="*/ 13 h 61"/>
                <a:gd name="T38" fmla="*/ 10 w 41"/>
                <a:gd name="T39" fmla="*/ 15 h 61"/>
                <a:gd name="T40" fmla="*/ 26 w 41"/>
                <a:gd name="T41" fmla="*/ 49 h 61"/>
                <a:gd name="T42" fmla="*/ 28 w 41"/>
                <a:gd name="T43" fmla="*/ 52 h 61"/>
                <a:gd name="T44" fmla="*/ 30 w 41"/>
                <a:gd name="T45" fmla="*/ 52 h 61"/>
                <a:gd name="T46" fmla="*/ 32 w 41"/>
                <a:gd name="T47" fmla="*/ 48 h 61"/>
                <a:gd name="T48" fmla="*/ 31 w 41"/>
                <a:gd name="T49" fmla="*/ 46 h 61"/>
                <a:gd name="T50" fmla="*/ 15 w 41"/>
                <a:gd name="T51"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61">
                  <a:moveTo>
                    <a:pt x="40" y="42"/>
                  </a:moveTo>
                  <a:cubicBezTo>
                    <a:pt x="41" y="44"/>
                    <a:pt x="41" y="47"/>
                    <a:pt x="41" y="49"/>
                  </a:cubicBezTo>
                  <a:cubicBezTo>
                    <a:pt x="41" y="51"/>
                    <a:pt x="41" y="53"/>
                    <a:pt x="40" y="55"/>
                  </a:cubicBezTo>
                  <a:cubicBezTo>
                    <a:pt x="39" y="57"/>
                    <a:pt x="37" y="58"/>
                    <a:pt x="34" y="60"/>
                  </a:cubicBezTo>
                  <a:cubicBezTo>
                    <a:pt x="31" y="61"/>
                    <a:pt x="29" y="61"/>
                    <a:pt x="27" y="61"/>
                  </a:cubicBezTo>
                  <a:cubicBezTo>
                    <a:pt x="25" y="60"/>
                    <a:pt x="23" y="59"/>
                    <a:pt x="22" y="58"/>
                  </a:cubicBezTo>
                  <a:cubicBezTo>
                    <a:pt x="20" y="57"/>
                    <a:pt x="18" y="55"/>
                    <a:pt x="17" y="53"/>
                  </a:cubicBezTo>
                  <a:cubicBezTo>
                    <a:pt x="1" y="19"/>
                    <a:pt x="1" y="19"/>
                    <a:pt x="1" y="19"/>
                  </a:cubicBezTo>
                  <a:cubicBezTo>
                    <a:pt x="0" y="17"/>
                    <a:pt x="0" y="14"/>
                    <a:pt x="0" y="12"/>
                  </a:cubicBezTo>
                  <a:cubicBezTo>
                    <a:pt x="0" y="10"/>
                    <a:pt x="0" y="8"/>
                    <a:pt x="1" y="7"/>
                  </a:cubicBezTo>
                  <a:cubicBezTo>
                    <a:pt x="2" y="5"/>
                    <a:pt x="4" y="3"/>
                    <a:pt x="7" y="1"/>
                  </a:cubicBezTo>
                  <a:cubicBezTo>
                    <a:pt x="10" y="0"/>
                    <a:pt x="12" y="0"/>
                    <a:pt x="14" y="0"/>
                  </a:cubicBezTo>
                  <a:cubicBezTo>
                    <a:pt x="16" y="1"/>
                    <a:pt x="18" y="2"/>
                    <a:pt x="19" y="3"/>
                  </a:cubicBezTo>
                  <a:cubicBezTo>
                    <a:pt x="21" y="4"/>
                    <a:pt x="23" y="6"/>
                    <a:pt x="24" y="9"/>
                  </a:cubicBezTo>
                  <a:lnTo>
                    <a:pt x="40" y="42"/>
                  </a:lnTo>
                  <a:close/>
                  <a:moveTo>
                    <a:pt x="15" y="12"/>
                  </a:moveTo>
                  <a:cubicBezTo>
                    <a:pt x="15" y="11"/>
                    <a:pt x="14" y="10"/>
                    <a:pt x="13" y="9"/>
                  </a:cubicBezTo>
                  <a:cubicBezTo>
                    <a:pt x="12" y="9"/>
                    <a:pt x="11" y="9"/>
                    <a:pt x="11" y="10"/>
                  </a:cubicBezTo>
                  <a:cubicBezTo>
                    <a:pt x="9" y="10"/>
                    <a:pt x="9" y="12"/>
                    <a:pt x="9" y="13"/>
                  </a:cubicBezTo>
                  <a:cubicBezTo>
                    <a:pt x="9" y="14"/>
                    <a:pt x="9" y="14"/>
                    <a:pt x="10" y="15"/>
                  </a:cubicBezTo>
                  <a:cubicBezTo>
                    <a:pt x="26" y="49"/>
                    <a:pt x="26" y="49"/>
                    <a:pt x="26" y="49"/>
                  </a:cubicBezTo>
                  <a:cubicBezTo>
                    <a:pt x="26" y="50"/>
                    <a:pt x="27" y="51"/>
                    <a:pt x="28" y="52"/>
                  </a:cubicBezTo>
                  <a:cubicBezTo>
                    <a:pt x="29" y="52"/>
                    <a:pt x="30" y="52"/>
                    <a:pt x="30" y="52"/>
                  </a:cubicBezTo>
                  <a:cubicBezTo>
                    <a:pt x="32" y="51"/>
                    <a:pt x="32" y="50"/>
                    <a:pt x="32" y="48"/>
                  </a:cubicBezTo>
                  <a:cubicBezTo>
                    <a:pt x="32" y="48"/>
                    <a:pt x="32" y="47"/>
                    <a:pt x="31" y="46"/>
                  </a:cubicBezTo>
                  <a:lnTo>
                    <a:pt x="15" y="12"/>
                  </a:lnTo>
                  <a:close/>
                </a:path>
              </a:pathLst>
            </a:custGeom>
            <a:solidFill>
              <a:srgbClr val="FFF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1" name="Freeform 133"/>
            <p:cNvSpPr>
              <a:spLocks noEditPoints="1"/>
            </p:cNvSpPr>
            <p:nvPr/>
          </p:nvSpPr>
          <p:spPr bwMode="auto">
            <a:xfrm>
              <a:off x="3643" y="2922"/>
              <a:ext cx="92" cy="150"/>
            </a:xfrm>
            <a:custGeom>
              <a:avLst/>
              <a:gdLst>
                <a:gd name="T0" fmla="*/ 38 w 39"/>
                <a:gd name="T1" fmla="*/ 44 h 63"/>
                <a:gd name="T2" fmla="*/ 39 w 39"/>
                <a:gd name="T3" fmla="*/ 51 h 63"/>
                <a:gd name="T4" fmla="*/ 37 w 39"/>
                <a:gd name="T5" fmla="*/ 57 h 63"/>
                <a:gd name="T6" fmla="*/ 31 w 39"/>
                <a:gd name="T7" fmla="*/ 61 h 63"/>
                <a:gd name="T8" fmla="*/ 23 w 39"/>
                <a:gd name="T9" fmla="*/ 62 h 63"/>
                <a:gd name="T10" fmla="*/ 18 w 39"/>
                <a:gd name="T11" fmla="*/ 59 h 63"/>
                <a:gd name="T12" fmla="*/ 15 w 39"/>
                <a:gd name="T13" fmla="*/ 53 h 63"/>
                <a:gd name="T14" fmla="*/ 2 w 39"/>
                <a:gd name="T15" fmla="*/ 18 h 63"/>
                <a:gd name="T16" fmla="*/ 1 w 39"/>
                <a:gd name="T17" fmla="*/ 11 h 63"/>
                <a:gd name="T18" fmla="*/ 2 w 39"/>
                <a:gd name="T19" fmla="*/ 6 h 63"/>
                <a:gd name="T20" fmla="*/ 8 w 39"/>
                <a:gd name="T21" fmla="*/ 1 h 63"/>
                <a:gd name="T22" fmla="*/ 16 w 39"/>
                <a:gd name="T23" fmla="*/ 1 h 63"/>
                <a:gd name="T24" fmla="*/ 21 w 39"/>
                <a:gd name="T25" fmla="*/ 4 h 63"/>
                <a:gd name="T26" fmla="*/ 25 w 39"/>
                <a:gd name="T27" fmla="*/ 10 h 63"/>
                <a:gd name="T28" fmla="*/ 38 w 39"/>
                <a:gd name="T29" fmla="*/ 44 h 63"/>
                <a:gd name="T30" fmla="*/ 16 w 39"/>
                <a:gd name="T31" fmla="*/ 13 h 63"/>
                <a:gd name="T32" fmla="*/ 13 w 39"/>
                <a:gd name="T33" fmla="*/ 10 h 63"/>
                <a:gd name="T34" fmla="*/ 11 w 39"/>
                <a:gd name="T35" fmla="*/ 10 h 63"/>
                <a:gd name="T36" fmla="*/ 10 w 39"/>
                <a:gd name="T37" fmla="*/ 13 h 63"/>
                <a:gd name="T38" fmla="*/ 10 w 39"/>
                <a:gd name="T39" fmla="*/ 15 h 63"/>
                <a:gd name="T40" fmla="*/ 23 w 39"/>
                <a:gd name="T41" fmla="*/ 50 h 63"/>
                <a:gd name="T42" fmla="*/ 26 w 39"/>
                <a:gd name="T43" fmla="*/ 53 h 63"/>
                <a:gd name="T44" fmla="*/ 28 w 39"/>
                <a:gd name="T45" fmla="*/ 53 h 63"/>
                <a:gd name="T46" fmla="*/ 30 w 39"/>
                <a:gd name="T47" fmla="*/ 50 h 63"/>
                <a:gd name="T48" fmla="*/ 29 w 39"/>
                <a:gd name="T49" fmla="*/ 48 h 63"/>
                <a:gd name="T50" fmla="*/ 16 w 39"/>
                <a:gd name="T51"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63">
                  <a:moveTo>
                    <a:pt x="38" y="44"/>
                  </a:moveTo>
                  <a:cubicBezTo>
                    <a:pt x="39" y="47"/>
                    <a:pt x="39" y="49"/>
                    <a:pt x="39" y="51"/>
                  </a:cubicBezTo>
                  <a:cubicBezTo>
                    <a:pt x="39" y="53"/>
                    <a:pt x="38" y="55"/>
                    <a:pt x="37" y="57"/>
                  </a:cubicBezTo>
                  <a:cubicBezTo>
                    <a:pt x="36" y="59"/>
                    <a:pt x="34" y="60"/>
                    <a:pt x="31" y="61"/>
                  </a:cubicBezTo>
                  <a:cubicBezTo>
                    <a:pt x="28" y="62"/>
                    <a:pt x="26" y="63"/>
                    <a:pt x="23" y="62"/>
                  </a:cubicBezTo>
                  <a:cubicBezTo>
                    <a:pt x="21" y="61"/>
                    <a:pt x="20" y="60"/>
                    <a:pt x="18" y="59"/>
                  </a:cubicBezTo>
                  <a:cubicBezTo>
                    <a:pt x="17" y="57"/>
                    <a:pt x="16" y="55"/>
                    <a:pt x="15" y="53"/>
                  </a:cubicBezTo>
                  <a:cubicBezTo>
                    <a:pt x="2" y="18"/>
                    <a:pt x="2" y="18"/>
                    <a:pt x="2" y="18"/>
                  </a:cubicBezTo>
                  <a:cubicBezTo>
                    <a:pt x="1" y="16"/>
                    <a:pt x="0" y="14"/>
                    <a:pt x="1" y="11"/>
                  </a:cubicBezTo>
                  <a:cubicBezTo>
                    <a:pt x="1" y="10"/>
                    <a:pt x="1" y="8"/>
                    <a:pt x="2" y="6"/>
                  </a:cubicBezTo>
                  <a:cubicBezTo>
                    <a:pt x="3" y="4"/>
                    <a:pt x="5" y="2"/>
                    <a:pt x="8" y="1"/>
                  </a:cubicBezTo>
                  <a:cubicBezTo>
                    <a:pt x="11" y="0"/>
                    <a:pt x="14" y="0"/>
                    <a:pt x="16" y="1"/>
                  </a:cubicBezTo>
                  <a:cubicBezTo>
                    <a:pt x="18" y="1"/>
                    <a:pt x="19" y="2"/>
                    <a:pt x="21" y="4"/>
                  </a:cubicBezTo>
                  <a:cubicBezTo>
                    <a:pt x="22" y="5"/>
                    <a:pt x="24" y="7"/>
                    <a:pt x="25" y="10"/>
                  </a:cubicBezTo>
                  <a:lnTo>
                    <a:pt x="38" y="44"/>
                  </a:lnTo>
                  <a:close/>
                  <a:moveTo>
                    <a:pt x="16" y="13"/>
                  </a:moveTo>
                  <a:cubicBezTo>
                    <a:pt x="15" y="11"/>
                    <a:pt x="15" y="10"/>
                    <a:pt x="13" y="10"/>
                  </a:cubicBezTo>
                  <a:cubicBezTo>
                    <a:pt x="13" y="9"/>
                    <a:pt x="12" y="9"/>
                    <a:pt x="11" y="10"/>
                  </a:cubicBezTo>
                  <a:cubicBezTo>
                    <a:pt x="10" y="10"/>
                    <a:pt x="10" y="12"/>
                    <a:pt x="10" y="13"/>
                  </a:cubicBezTo>
                  <a:cubicBezTo>
                    <a:pt x="10" y="13"/>
                    <a:pt x="10" y="14"/>
                    <a:pt x="10" y="15"/>
                  </a:cubicBezTo>
                  <a:cubicBezTo>
                    <a:pt x="23" y="50"/>
                    <a:pt x="23" y="50"/>
                    <a:pt x="23" y="50"/>
                  </a:cubicBezTo>
                  <a:cubicBezTo>
                    <a:pt x="24" y="51"/>
                    <a:pt x="25" y="52"/>
                    <a:pt x="26" y="53"/>
                  </a:cubicBezTo>
                  <a:cubicBezTo>
                    <a:pt x="26" y="53"/>
                    <a:pt x="27" y="53"/>
                    <a:pt x="28" y="53"/>
                  </a:cubicBezTo>
                  <a:cubicBezTo>
                    <a:pt x="29" y="52"/>
                    <a:pt x="30" y="51"/>
                    <a:pt x="30" y="50"/>
                  </a:cubicBezTo>
                  <a:cubicBezTo>
                    <a:pt x="30" y="49"/>
                    <a:pt x="29" y="48"/>
                    <a:pt x="29" y="48"/>
                  </a:cubicBezTo>
                  <a:lnTo>
                    <a:pt x="16" y="13"/>
                  </a:lnTo>
                  <a:close/>
                </a:path>
              </a:pathLst>
            </a:custGeom>
            <a:solidFill>
              <a:srgbClr val="FFF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2" name="Freeform 134"/>
            <p:cNvSpPr>
              <a:spLocks noEditPoints="1"/>
            </p:cNvSpPr>
            <p:nvPr/>
          </p:nvSpPr>
          <p:spPr bwMode="auto">
            <a:xfrm>
              <a:off x="3714" y="2898"/>
              <a:ext cx="90" cy="155"/>
            </a:xfrm>
            <a:custGeom>
              <a:avLst/>
              <a:gdLst>
                <a:gd name="T0" fmla="*/ 17 w 38"/>
                <a:gd name="T1" fmla="*/ 65 h 65"/>
                <a:gd name="T2" fmla="*/ 0 w 38"/>
                <a:gd name="T3" fmla="*/ 4 h 65"/>
                <a:gd name="T4" fmla="*/ 7 w 38"/>
                <a:gd name="T5" fmla="*/ 2 h 65"/>
                <a:gd name="T6" fmla="*/ 24 w 38"/>
                <a:gd name="T7" fmla="*/ 4 h 65"/>
                <a:gd name="T8" fmla="*/ 33 w 38"/>
                <a:gd name="T9" fmla="*/ 28 h 65"/>
                <a:gd name="T10" fmla="*/ 37 w 38"/>
                <a:gd name="T11" fmla="*/ 52 h 65"/>
                <a:gd name="T12" fmla="*/ 24 w 38"/>
                <a:gd name="T13" fmla="*/ 63 h 65"/>
                <a:gd name="T14" fmla="*/ 17 w 38"/>
                <a:gd name="T15" fmla="*/ 65 h 65"/>
                <a:gd name="T16" fmla="*/ 23 w 38"/>
                <a:gd name="T17" fmla="*/ 53 h 65"/>
                <a:gd name="T18" fmla="*/ 28 w 38"/>
                <a:gd name="T19" fmla="*/ 48 h 65"/>
                <a:gd name="T20" fmla="*/ 27 w 38"/>
                <a:gd name="T21" fmla="*/ 42 h 65"/>
                <a:gd name="T22" fmla="*/ 24 w 38"/>
                <a:gd name="T23" fmla="*/ 30 h 65"/>
                <a:gd name="T24" fmla="*/ 20 w 38"/>
                <a:gd name="T25" fmla="*/ 18 h 65"/>
                <a:gd name="T26" fmla="*/ 18 w 38"/>
                <a:gd name="T27" fmla="*/ 12 h 65"/>
                <a:gd name="T28" fmla="*/ 11 w 38"/>
                <a:gd name="T29" fmla="*/ 11 h 65"/>
                <a:gd name="T30" fmla="*/ 23 w 38"/>
                <a:gd name="T3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65">
                  <a:moveTo>
                    <a:pt x="17" y="65"/>
                  </a:moveTo>
                  <a:cubicBezTo>
                    <a:pt x="0" y="4"/>
                    <a:pt x="0" y="4"/>
                    <a:pt x="0" y="4"/>
                  </a:cubicBezTo>
                  <a:cubicBezTo>
                    <a:pt x="7" y="2"/>
                    <a:pt x="7" y="2"/>
                    <a:pt x="7" y="2"/>
                  </a:cubicBezTo>
                  <a:cubicBezTo>
                    <a:pt x="15" y="0"/>
                    <a:pt x="20" y="0"/>
                    <a:pt x="24" y="4"/>
                  </a:cubicBezTo>
                  <a:cubicBezTo>
                    <a:pt x="27" y="8"/>
                    <a:pt x="30" y="16"/>
                    <a:pt x="33" y="28"/>
                  </a:cubicBezTo>
                  <a:cubicBezTo>
                    <a:pt x="36" y="39"/>
                    <a:pt x="38" y="47"/>
                    <a:pt x="37" y="52"/>
                  </a:cubicBezTo>
                  <a:cubicBezTo>
                    <a:pt x="36" y="58"/>
                    <a:pt x="32" y="60"/>
                    <a:pt x="24" y="63"/>
                  </a:cubicBezTo>
                  <a:lnTo>
                    <a:pt x="17" y="65"/>
                  </a:lnTo>
                  <a:close/>
                  <a:moveTo>
                    <a:pt x="23" y="53"/>
                  </a:moveTo>
                  <a:cubicBezTo>
                    <a:pt x="26" y="52"/>
                    <a:pt x="28" y="52"/>
                    <a:pt x="28" y="48"/>
                  </a:cubicBezTo>
                  <a:cubicBezTo>
                    <a:pt x="28" y="47"/>
                    <a:pt x="28" y="45"/>
                    <a:pt x="27" y="42"/>
                  </a:cubicBezTo>
                  <a:cubicBezTo>
                    <a:pt x="26" y="39"/>
                    <a:pt x="25" y="35"/>
                    <a:pt x="24" y="30"/>
                  </a:cubicBezTo>
                  <a:cubicBezTo>
                    <a:pt x="22" y="25"/>
                    <a:pt x="21" y="21"/>
                    <a:pt x="20" y="18"/>
                  </a:cubicBezTo>
                  <a:cubicBezTo>
                    <a:pt x="20" y="16"/>
                    <a:pt x="19" y="14"/>
                    <a:pt x="18" y="12"/>
                  </a:cubicBezTo>
                  <a:cubicBezTo>
                    <a:pt x="16" y="10"/>
                    <a:pt x="14" y="10"/>
                    <a:pt x="11" y="11"/>
                  </a:cubicBezTo>
                  <a:lnTo>
                    <a:pt x="23" y="53"/>
                  </a:lnTo>
                  <a:close/>
                </a:path>
              </a:pathLst>
            </a:custGeom>
            <a:solidFill>
              <a:srgbClr val="FFF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 name="Freeform 135"/>
            <p:cNvSpPr>
              <a:spLocks noEditPoints="1"/>
            </p:cNvSpPr>
            <p:nvPr/>
          </p:nvSpPr>
          <p:spPr bwMode="auto">
            <a:xfrm>
              <a:off x="4181" y="2882"/>
              <a:ext cx="87" cy="154"/>
            </a:xfrm>
            <a:custGeom>
              <a:avLst/>
              <a:gdLst>
                <a:gd name="T0" fmla="*/ 0 w 37"/>
                <a:gd name="T1" fmla="*/ 61 h 65"/>
                <a:gd name="T2" fmla="*/ 15 w 37"/>
                <a:gd name="T3" fmla="*/ 0 h 65"/>
                <a:gd name="T4" fmla="*/ 22 w 37"/>
                <a:gd name="T5" fmla="*/ 2 h 65"/>
                <a:gd name="T6" fmla="*/ 34 w 37"/>
                <a:gd name="T7" fmla="*/ 9 h 65"/>
                <a:gd name="T8" fmla="*/ 35 w 37"/>
                <a:gd name="T9" fmla="*/ 22 h 65"/>
                <a:gd name="T10" fmla="*/ 32 w 37"/>
                <a:gd name="T11" fmla="*/ 29 h 65"/>
                <a:gd name="T12" fmla="*/ 27 w 37"/>
                <a:gd name="T13" fmla="*/ 34 h 65"/>
                <a:gd name="T14" fmla="*/ 30 w 37"/>
                <a:gd name="T15" fmla="*/ 42 h 65"/>
                <a:gd name="T16" fmla="*/ 29 w 37"/>
                <a:gd name="T17" fmla="*/ 50 h 65"/>
                <a:gd name="T18" fmla="*/ 24 w 37"/>
                <a:gd name="T19" fmla="*/ 61 h 65"/>
                <a:gd name="T20" fmla="*/ 11 w 37"/>
                <a:gd name="T21" fmla="*/ 64 h 65"/>
                <a:gd name="T22" fmla="*/ 0 w 37"/>
                <a:gd name="T23" fmla="*/ 61 h 65"/>
                <a:gd name="T24" fmla="*/ 11 w 37"/>
                <a:gd name="T25" fmla="*/ 55 h 65"/>
                <a:gd name="T26" fmla="*/ 16 w 37"/>
                <a:gd name="T27" fmla="*/ 55 h 65"/>
                <a:gd name="T28" fmla="*/ 20 w 37"/>
                <a:gd name="T29" fmla="*/ 47 h 65"/>
                <a:gd name="T30" fmla="*/ 19 w 37"/>
                <a:gd name="T31" fmla="*/ 38 h 65"/>
                <a:gd name="T32" fmla="*/ 16 w 37"/>
                <a:gd name="T33" fmla="*/ 36 h 65"/>
                <a:gd name="T34" fmla="*/ 11 w 37"/>
                <a:gd name="T35" fmla="*/ 55 h 65"/>
                <a:gd name="T36" fmla="*/ 18 w 37"/>
                <a:gd name="T37" fmla="*/ 28 h 65"/>
                <a:gd name="T38" fmla="*/ 22 w 37"/>
                <a:gd name="T39" fmla="*/ 28 h 65"/>
                <a:gd name="T40" fmla="*/ 26 w 37"/>
                <a:gd name="T41" fmla="*/ 21 h 65"/>
                <a:gd name="T42" fmla="*/ 25 w 37"/>
                <a:gd name="T43" fmla="*/ 13 h 65"/>
                <a:gd name="T44" fmla="*/ 21 w 37"/>
                <a:gd name="T45" fmla="*/ 11 h 65"/>
                <a:gd name="T46" fmla="*/ 18 w 37"/>
                <a:gd name="T47"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65">
                  <a:moveTo>
                    <a:pt x="0" y="61"/>
                  </a:moveTo>
                  <a:cubicBezTo>
                    <a:pt x="15" y="0"/>
                    <a:pt x="15" y="0"/>
                    <a:pt x="15" y="0"/>
                  </a:cubicBezTo>
                  <a:cubicBezTo>
                    <a:pt x="22" y="2"/>
                    <a:pt x="22" y="2"/>
                    <a:pt x="22" y="2"/>
                  </a:cubicBezTo>
                  <a:cubicBezTo>
                    <a:pt x="28" y="3"/>
                    <a:pt x="32" y="5"/>
                    <a:pt x="34" y="9"/>
                  </a:cubicBezTo>
                  <a:cubicBezTo>
                    <a:pt x="36" y="12"/>
                    <a:pt x="37" y="16"/>
                    <a:pt x="35" y="22"/>
                  </a:cubicBezTo>
                  <a:cubicBezTo>
                    <a:pt x="34" y="25"/>
                    <a:pt x="34" y="27"/>
                    <a:pt x="32" y="29"/>
                  </a:cubicBezTo>
                  <a:cubicBezTo>
                    <a:pt x="31" y="31"/>
                    <a:pt x="29" y="32"/>
                    <a:pt x="27" y="34"/>
                  </a:cubicBezTo>
                  <a:cubicBezTo>
                    <a:pt x="28" y="35"/>
                    <a:pt x="30" y="38"/>
                    <a:pt x="30" y="42"/>
                  </a:cubicBezTo>
                  <a:cubicBezTo>
                    <a:pt x="30" y="44"/>
                    <a:pt x="30" y="47"/>
                    <a:pt x="29" y="50"/>
                  </a:cubicBezTo>
                  <a:cubicBezTo>
                    <a:pt x="28" y="55"/>
                    <a:pt x="26" y="58"/>
                    <a:pt x="24" y="61"/>
                  </a:cubicBezTo>
                  <a:cubicBezTo>
                    <a:pt x="21" y="64"/>
                    <a:pt x="17" y="65"/>
                    <a:pt x="11" y="64"/>
                  </a:cubicBezTo>
                  <a:lnTo>
                    <a:pt x="0" y="61"/>
                  </a:lnTo>
                  <a:close/>
                  <a:moveTo>
                    <a:pt x="11" y="55"/>
                  </a:moveTo>
                  <a:cubicBezTo>
                    <a:pt x="12" y="55"/>
                    <a:pt x="14" y="55"/>
                    <a:pt x="16" y="55"/>
                  </a:cubicBezTo>
                  <a:cubicBezTo>
                    <a:pt x="17" y="54"/>
                    <a:pt x="19" y="52"/>
                    <a:pt x="20" y="47"/>
                  </a:cubicBezTo>
                  <a:cubicBezTo>
                    <a:pt x="21" y="42"/>
                    <a:pt x="21" y="39"/>
                    <a:pt x="19" y="38"/>
                  </a:cubicBezTo>
                  <a:cubicBezTo>
                    <a:pt x="18" y="36"/>
                    <a:pt x="16" y="36"/>
                    <a:pt x="16" y="36"/>
                  </a:cubicBezTo>
                  <a:lnTo>
                    <a:pt x="11" y="55"/>
                  </a:lnTo>
                  <a:close/>
                  <a:moveTo>
                    <a:pt x="18" y="28"/>
                  </a:moveTo>
                  <a:cubicBezTo>
                    <a:pt x="18" y="28"/>
                    <a:pt x="20" y="28"/>
                    <a:pt x="22" y="28"/>
                  </a:cubicBezTo>
                  <a:cubicBezTo>
                    <a:pt x="24" y="27"/>
                    <a:pt x="25" y="25"/>
                    <a:pt x="26" y="21"/>
                  </a:cubicBezTo>
                  <a:cubicBezTo>
                    <a:pt x="27" y="17"/>
                    <a:pt x="27" y="14"/>
                    <a:pt x="25" y="13"/>
                  </a:cubicBezTo>
                  <a:cubicBezTo>
                    <a:pt x="24" y="12"/>
                    <a:pt x="22" y="11"/>
                    <a:pt x="21" y="11"/>
                  </a:cubicBezTo>
                  <a:lnTo>
                    <a:pt x="18" y="28"/>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4" name="Freeform 136"/>
            <p:cNvSpPr>
              <a:spLocks/>
            </p:cNvSpPr>
            <p:nvPr/>
          </p:nvSpPr>
          <p:spPr bwMode="auto">
            <a:xfrm>
              <a:off x="4249" y="2903"/>
              <a:ext cx="93" cy="157"/>
            </a:xfrm>
            <a:custGeom>
              <a:avLst/>
              <a:gdLst>
                <a:gd name="T0" fmla="*/ 45 w 93"/>
                <a:gd name="T1" fmla="*/ 0 h 157"/>
                <a:gd name="T2" fmla="*/ 93 w 93"/>
                <a:gd name="T3" fmla="*/ 14 h 157"/>
                <a:gd name="T4" fmla="*/ 88 w 93"/>
                <a:gd name="T5" fmla="*/ 36 h 157"/>
                <a:gd name="T6" fmla="*/ 59 w 93"/>
                <a:gd name="T7" fmla="*/ 26 h 157"/>
                <a:gd name="T8" fmla="*/ 48 w 93"/>
                <a:gd name="T9" fmla="*/ 64 h 157"/>
                <a:gd name="T10" fmla="*/ 67 w 93"/>
                <a:gd name="T11" fmla="*/ 71 h 157"/>
                <a:gd name="T12" fmla="*/ 59 w 93"/>
                <a:gd name="T13" fmla="*/ 93 h 157"/>
                <a:gd name="T14" fmla="*/ 41 w 93"/>
                <a:gd name="T15" fmla="*/ 88 h 157"/>
                <a:gd name="T16" fmla="*/ 29 w 93"/>
                <a:gd name="T17" fmla="*/ 126 h 157"/>
                <a:gd name="T18" fmla="*/ 55 w 93"/>
                <a:gd name="T19" fmla="*/ 135 h 157"/>
                <a:gd name="T20" fmla="*/ 48 w 93"/>
                <a:gd name="T21" fmla="*/ 157 h 157"/>
                <a:gd name="T22" fmla="*/ 0 w 93"/>
                <a:gd name="T23" fmla="*/ 143 h 157"/>
                <a:gd name="T24" fmla="*/ 45 w 93"/>
                <a:gd name="T2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57">
                  <a:moveTo>
                    <a:pt x="45" y="0"/>
                  </a:moveTo>
                  <a:lnTo>
                    <a:pt x="93" y="14"/>
                  </a:lnTo>
                  <a:lnTo>
                    <a:pt x="88" y="36"/>
                  </a:lnTo>
                  <a:lnTo>
                    <a:pt x="59" y="26"/>
                  </a:lnTo>
                  <a:lnTo>
                    <a:pt x="48" y="64"/>
                  </a:lnTo>
                  <a:lnTo>
                    <a:pt x="67" y="71"/>
                  </a:lnTo>
                  <a:lnTo>
                    <a:pt x="59" y="93"/>
                  </a:lnTo>
                  <a:lnTo>
                    <a:pt x="41" y="88"/>
                  </a:lnTo>
                  <a:lnTo>
                    <a:pt x="29" y="126"/>
                  </a:lnTo>
                  <a:lnTo>
                    <a:pt x="55" y="135"/>
                  </a:lnTo>
                  <a:lnTo>
                    <a:pt x="48" y="157"/>
                  </a:lnTo>
                  <a:lnTo>
                    <a:pt x="0" y="143"/>
                  </a:lnTo>
                  <a:lnTo>
                    <a:pt x="45" y="0"/>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5" name="Freeform 137"/>
            <p:cNvSpPr>
              <a:spLocks/>
            </p:cNvSpPr>
            <p:nvPr/>
          </p:nvSpPr>
          <p:spPr bwMode="auto">
            <a:xfrm>
              <a:off x="4318" y="2922"/>
              <a:ext cx="95" cy="154"/>
            </a:xfrm>
            <a:custGeom>
              <a:avLst/>
              <a:gdLst>
                <a:gd name="T0" fmla="*/ 28 w 95"/>
                <a:gd name="T1" fmla="*/ 21 h 154"/>
                <a:gd name="T2" fmla="*/ 38 w 95"/>
                <a:gd name="T3" fmla="*/ 0 h 154"/>
                <a:gd name="T4" fmla="*/ 95 w 95"/>
                <a:gd name="T5" fmla="*/ 24 h 154"/>
                <a:gd name="T6" fmla="*/ 88 w 95"/>
                <a:gd name="T7" fmla="*/ 43 h 154"/>
                <a:gd name="T8" fmla="*/ 69 w 95"/>
                <a:gd name="T9" fmla="*/ 36 h 154"/>
                <a:gd name="T10" fmla="*/ 21 w 95"/>
                <a:gd name="T11" fmla="*/ 154 h 154"/>
                <a:gd name="T12" fmla="*/ 0 w 95"/>
                <a:gd name="T13" fmla="*/ 145 h 154"/>
                <a:gd name="T14" fmla="*/ 47 w 95"/>
                <a:gd name="T15" fmla="*/ 29 h 154"/>
                <a:gd name="T16" fmla="*/ 28 w 95"/>
                <a:gd name="T17" fmla="*/ 2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54">
                  <a:moveTo>
                    <a:pt x="28" y="21"/>
                  </a:moveTo>
                  <a:lnTo>
                    <a:pt x="38" y="0"/>
                  </a:lnTo>
                  <a:lnTo>
                    <a:pt x="95" y="24"/>
                  </a:lnTo>
                  <a:lnTo>
                    <a:pt x="88" y="43"/>
                  </a:lnTo>
                  <a:lnTo>
                    <a:pt x="69" y="36"/>
                  </a:lnTo>
                  <a:lnTo>
                    <a:pt x="21" y="154"/>
                  </a:lnTo>
                  <a:lnTo>
                    <a:pt x="0" y="145"/>
                  </a:lnTo>
                  <a:lnTo>
                    <a:pt x="47" y="29"/>
                  </a:lnTo>
                  <a:lnTo>
                    <a:pt x="28" y="21"/>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6" name="Freeform 138"/>
            <p:cNvSpPr>
              <a:spLocks/>
            </p:cNvSpPr>
            <p:nvPr/>
          </p:nvSpPr>
          <p:spPr bwMode="auto">
            <a:xfrm>
              <a:off x="4377" y="2948"/>
              <a:ext cx="102" cy="155"/>
            </a:xfrm>
            <a:custGeom>
              <a:avLst/>
              <a:gdLst>
                <a:gd name="T0" fmla="*/ 36 w 102"/>
                <a:gd name="T1" fmla="*/ 22 h 155"/>
                <a:gd name="T2" fmla="*/ 45 w 102"/>
                <a:gd name="T3" fmla="*/ 0 h 155"/>
                <a:gd name="T4" fmla="*/ 102 w 102"/>
                <a:gd name="T5" fmla="*/ 29 h 155"/>
                <a:gd name="T6" fmla="*/ 93 w 102"/>
                <a:gd name="T7" fmla="*/ 50 h 155"/>
                <a:gd name="T8" fmla="*/ 74 w 102"/>
                <a:gd name="T9" fmla="*/ 41 h 155"/>
                <a:gd name="T10" fmla="*/ 19 w 102"/>
                <a:gd name="T11" fmla="*/ 155 h 155"/>
                <a:gd name="T12" fmla="*/ 0 w 102"/>
                <a:gd name="T13" fmla="*/ 145 h 155"/>
                <a:gd name="T14" fmla="*/ 55 w 102"/>
                <a:gd name="T15" fmla="*/ 31 h 155"/>
                <a:gd name="T16" fmla="*/ 36 w 102"/>
                <a:gd name="T17" fmla="*/ 2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5">
                  <a:moveTo>
                    <a:pt x="36" y="22"/>
                  </a:moveTo>
                  <a:lnTo>
                    <a:pt x="45" y="0"/>
                  </a:lnTo>
                  <a:lnTo>
                    <a:pt x="102" y="29"/>
                  </a:lnTo>
                  <a:lnTo>
                    <a:pt x="93" y="50"/>
                  </a:lnTo>
                  <a:lnTo>
                    <a:pt x="74" y="41"/>
                  </a:lnTo>
                  <a:lnTo>
                    <a:pt x="19" y="155"/>
                  </a:lnTo>
                  <a:lnTo>
                    <a:pt x="0" y="145"/>
                  </a:lnTo>
                  <a:lnTo>
                    <a:pt x="55" y="31"/>
                  </a:lnTo>
                  <a:lnTo>
                    <a:pt x="36" y="22"/>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7" name="Freeform 139"/>
            <p:cNvSpPr>
              <a:spLocks/>
            </p:cNvSpPr>
            <p:nvPr/>
          </p:nvSpPr>
          <p:spPr bwMode="auto">
            <a:xfrm>
              <a:off x="4420" y="2986"/>
              <a:ext cx="118" cy="155"/>
            </a:xfrm>
            <a:custGeom>
              <a:avLst/>
              <a:gdLst>
                <a:gd name="T0" fmla="*/ 76 w 118"/>
                <a:gd name="T1" fmla="*/ 0 h 155"/>
                <a:gd name="T2" fmla="*/ 118 w 118"/>
                <a:gd name="T3" fmla="*/ 24 h 155"/>
                <a:gd name="T4" fmla="*/ 106 w 118"/>
                <a:gd name="T5" fmla="*/ 43 h 155"/>
                <a:gd name="T6" fmla="*/ 83 w 118"/>
                <a:gd name="T7" fmla="*/ 29 h 155"/>
                <a:gd name="T8" fmla="*/ 64 w 118"/>
                <a:gd name="T9" fmla="*/ 64 h 155"/>
                <a:gd name="T10" fmla="*/ 80 w 118"/>
                <a:gd name="T11" fmla="*/ 74 h 155"/>
                <a:gd name="T12" fmla="*/ 69 w 118"/>
                <a:gd name="T13" fmla="*/ 95 h 155"/>
                <a:gd name="T14" fmla="*/ 52 w 118"/>
                <a:gd name="T15" fmla="*/ 86 h 155"/>
                <a:gd name="T16" fmla="*/ 31 w 118"/>
                <a:gd name="T17" fmla="*/ 119 h 155"/>
                <a:gd name="T18" fmla="*/ 54 w 118"/>
                <a:gd name="T19" fmla="*/ 133 h 155"/>
                <a:gd name="T20" fmla="*/ 42 w 118"/>
                <a:gd name="T21" fmla="*/ 155 h 155"/>
                <a:gd name="T22" fmla="*/ 0 w 118"/>
                <a:gd name="T23" fmla="*/ 128 h 155"/>
                <a:gd name="T24" fmla="*/ 76 w 118"/>
                <a:gd name="T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55">
                  <a:moveTo>
                    <a:pt x="76" y="0"/>
                  </a:moveTo>
                  <a:lnTo>
                    <a:pt x="118" y="24"/>
                  </a:lnTo>
                  <a:lnTo>
                    <a:pt x="106" y="43"/>
                  </a:lnTo>
                  <a:lnTo>
                    <a:pt x="83" y="29"/>
                  </a:lnTo>
                  <a:lnTo>
                    <a:pt x="64" y="64"/>
                  </a:lnTo>
                  <a:lnTo>
                    <a:pt x="80" y="74"/>
                  </a:lnTo>
                  <a:lnTo>
                    <a:pt x="69" y="95"/>
                  </a:lnTo>
                  <a:lnTo>
                    <a:pt x="52" y="86"/>
                  </a:lnTo>
                  <a:lnTo>
                    <a:pt x="31" y="119"/>
                  </a:lnTo>
                  <a:lnTo>
                    <a:pt x="54" y="133"/>
                  </a:lnTo>
                  <a:lnTo>
                    <a:pt x="42" y="155"/>
                  </a:lnTo>
                  <a:lnTo>
                    <a:pt x="0" y="128"/>
                  </a:lnTo>
                  <a:lnTo>
                    <a:pt x="76" y="0"/>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8" name="Freeform 140"/>
            <p:cNvSpPr>
              <a:spLocks noEditPoints="1"/>
            </p:cNvSpPr>
            <p:nvPr/>
          </p:nvSpPr>
          <p:spPr bwMode="auto">
            <a:xfrm>
              <a:off x="4472" y="3022"/>
              <a:ext cx="123" cy="157"/>
            </a:xfrm>
            <a:custGeom>
              <a:avLst/>
              <a:gdLst>
                <a:gd name="T0" fmla="*/ 13 w 52"/>
                <a:gd name="T1" fmla="*/ 61 h 66"/>
                <a:gd name="T2" fmla="*/ 24 w 52"/>
                <a:gd name="T3" fmla="*/ 36 h 66"/>
                <a:gd name="T4" fmla="*/ 22 w 52"/>
                <a:gd name="T5" fmla="*/ 35 h 66"/>
                <a:gd name="T6" fmla="*/ 7 w 52"/>
                <a:gd name="T7" fmla="*/ 57 h 66"/>
                <a:gd name="T8" fmla="*/ 0 w 52"/>
                <a:gd name="T9" fmla="*/ 52 h 66"/>
                <a:gd name="T10" fmla="*/ 35 w 52"/>
                <a:gd name="T11" fmla="*/ 0 h 66"/>
                <a:gd name="T12" fmla="*/ 43 w 52"/>
                <a:gd name="T13" fmla="*/ 5 h 66"/>
                <a:gd name="T14" fmla="*/ 46 w 52"/>
                <a:gd name="T15" fmla="*/ 29 h 66"/>
                <a:gd name="T16" fmla="*/ 33 w 52"/>
                <a:gd name="T17" fmla="*/ 38 h 66"/>
                <a:gd name="T18" fmla="*/ 21 w 52"/>
                <a:gd name="T19" fmla="*/ 66 h 66"/>
                <a:gd name="T20" fmla="*/ 13 w 52"/>
                <a:gd name="T21" fmla="*/ 61 h 66"/>
                <a:gd name="T22" fmla="*/ 27 w 52"/>
                <a:gd name="T23" fmla="*/ 28 h 66"/>
                <a:gd name="T24" fmla="*/ 32 w 52"/>
                <a:gd name="T25" fmla="*/ 29 h 66"/>
                <a:gd name="T26" fmla="*/ 38 w 52"/>
                <a:gd name="T27" fmla="*/ 24 h 66"/>
                <a:gd name="T28" fmla="*/ 41 w 52"/>
                <a:gd name="T29" fmla="*/ 16 h 66"/>
                <a:gd name="T30" fmla="*/ 38 w 52"/>
                <a:gd name="T31" fmla="*/ 13 h 66"/>
                <a:gd name="T32" fmla="*/ 27 w 52"/>
                <a:gd name="T33"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6">
                  <a:moveTo>
                    <a:pt x="13" y="61"/>
                  </a:moveTo>
                  <a:cubicBezTo>
                    <a:pt x="24" y="36"/>
                    <a:pt x="24" y="36"/>
                    <a:pt x="24" y="36"/>
                  </a:cubicBezTo>
                  <a:cubicBezTo>
                    <a:pt x="22" y="35"/>
                    <a:pt x="22" y="35"/>
                    <a:pt x="22" y="35"/>
                  </a:cubicBezTo>
                  <a:cubicBezTo>
                    <a:pt x="7" y="57"/>
                    <a:pt x="7" y="57"/>
                    <a:pt x="7" y="57"/>
                  </a:cubicBezTo>
                  <a:cubicBezTo>
                    <a:pt x="0" y="52"/>
                    <a:pt x="0" y="52"/>
                    <a:pt x="0" y="52"/>
                  </a:cubicBezTo>
                  <a:cubicBezTo>
                    <a:pt x="35" y="0"/>
                    <a:pt x="35" y="0"/>
                    <a:pt x="35" y="0"/>
                  </a:cubicBezTo>
                  <a:cubicBezTo>
                    <a:pt x="43" y="5"/>
                    <a:pt x="43" y="5"/>
                    <a:pt x="43" y="5"/>
                  </a:cubicBezTo>
                  <a:cubicBezTo>
                    <a:pt x="52" y="11"/>
                    <a:pt x="52" y="19"/>
                    <a:pt x="46" y="29"/>
                  </a:cubicBezTo>
                  <a:cubicBezTo>
                    <a:pt x="42" y="34"/>
                    <a:pt x="38" y="38"/>
                    <a:pt x="33" y="38"/>
                  </a:cubicBezTo>
                  <a:cubicBezTo>
                    <a:pt x="21" y="66"/>
                    <a:pt x="21" y="66"/>
                    <a:pt x="21" y="66"/>
                  </a:cubicBezTo>
                  <a:lnTo>
                    <a:pt x="13" y="61"/>
                  </a:lnTo>
                  <a:close/>
                  <a:moveTo>
                    <a:pt x="27" y="28"/>
                  </a:moveTo>
                  <a:cubicBezTo>
                    <a:pt x="28" y="29"/>
                    <a:pt x="30" y="30"/>
                    <a:pt x="32" y="29"/>
                  </a:cubicBezTo>
                  <a:cubicBezTo>
                    <a:pt x="33" y="29"/>
                    <a:pt x="36" y="28"/>
                    <a:pt x="38" y="24"/>
                  </a:cubicBezTo>
                  <a:cubicBezTo>
                    <a:pt x="41" y="21"/>
                    <a:pt x="41" y="18"/>
                    <a:pt x="41" y="16"/>
                  </a:cubicBezTo>
                  <a:cubicBezTo>
                    <a:pt x="40" y="14"/>
                    <a:pt x="39" y="13"/>
                    <a:pt x="38" y="13"/>
                  </a:cubicBezTo>
                  <a:lnTo>
                    <a:pt x="27" y="28"/>
                  </a:lnTo>
                  <a:close/>
                </a:path>
              </a:pathLst>
            </a:custGeom>
            <a:solidFill>
              <a:srgbClr val="D2E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9" name="Freeform 141"/>
            <p:cNvSpPr>
              <a:spLocks noEditPoints="1"/>
            </p:cNvSpPr>
            <p:nvPr/>
          </p:nvSpPr>
          <p:spPr bwMode="auto">
            <a:xfrm>
              <a:off x="4747" y="3359"/>
              <a:ext cx="149" cy="114"/>
            </a:xfrm>
            <a:custGeom>
              <a:avLst/>
              <a:gdLst>
                <a:gd name="T0" fmla="*/ 0 w 63"/>
                <a:gd name="T1" fmla="*/ 30 h 48"/>
                <a:gd name="T2" fmla="*/ 55 w 63"/>
                <a:gd name="T3" fmla="*/ 0 h 48"/>
                <a:gd name="T4" fmla="*/ 59 w 63"/>
                <a:gd name="T5" fmla="*/ 7 h 48"/>
                <a:gd name="T6" fmla="*/ 62 w 63"/>
                <a:gd name="T7" fmla="*/ 20 h 48"/>
                <a:gd name="T8" fmla="*/ 53 w 63"/>
                <a:gd name="T9" fmla="*/ 30 h 48"/>
                <a:gd name="T10" fmla="*/ 46 w 63"/>
                <a:gd name="T11" fmla="*/ 32 h 48"/>
                <a:gd name="T12" fmla="*/ 38 w 63"/>
                <a:gd name="T13" fmla="*/ 31 h 48"/>
                <a:gd name="T14" fmla="*/ 34 w 63"/>
                <a:gd name="T15" fmla="*/ 40 h 48"/>
                <a:gd name="T16" fmla="*/ 28 w 63"/>
                <a:gd name="T17" fmla="*/ 44 h 48"/>
                <a:gd name="T18" fmla="*/ 16 w 63"/>
                <a:gd name="T19" fmla="*/ 47 h 48"/>
                <a:gd name="T20" fmla="*/ 5 w 63"/>
                <a:gd name="T21" fmla="*/ 40 h 48"/>
                <a:gd name="T22" fmla="*/ 0 w 63"/>
                <a:gd name="T23" fmla="*/ 30 h 48"/>
                <a:gd name="T24" fmla="*/ 12 w 63"/>
                <a:gd name="T25" fmla="*/ 34 h 48"/>
                <a:gd name="T26" fmla="*/ 15 w 63"/>
                <a:gd name="T27" fmla="*/ 37 h 48"/>
                <a:gd name="T28" fmla="*/ 24 w 63"/>
                <a:gd name="T29" fmla="*/ 35 h 48"/>
                <a:gd name="T30" fmla="*/ 31 w 63"/>
                <a:gd name="T31" fmla="*/ 29 h 48"/>
                <a:gd name="T32" fmla="*/ 29 w 63"/>
                <a:gd name="T33" fmla="*/ 25 h 48"/>
                <a:gd name="T34" fmla="*/ 12 w 63"/>
                <a:gd name="T35" fmla="*/ 34 h 48"/>
                <a:gd name="T36" fmla="*/ 37 w 63"/>
                <a:gd name="T37" fmla="*/ 20 h 48"/>
                <a:gd name="T38" fmla="*/ 40 w 63"/>
                <a:gd name="T39" fmla="*/ 24 h 48"/>
                <a:gd name="T40" fmla="*/ 48 w 63"/>
                <a:gd name="T41" fmla="*/ 22 h 48"/>
                <a:gd name="T42" fmla="*/ 53 w 63"/>
                <a:gd name="T43" fmla="*/ 17 h 48"/>
                <a:gd name="T44" fmla="*/ 52 w 63"/>
                <a:gd name="T45" fmla="*/ 12 h 48"/>
                <a:gd name="T46" fmla="*/ 37 w 63"/>
                <a:gd name="T4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48">
                  <a:moveTo>
                    <a:pt x="0" y="30"/>
                  </a:moveTo>
                  <a:cubicBezTo>
                    <a:pt x="55" y="0"/>
                    <a:pt x="55" y="0"/>
                    <a:pt x="55" y="0"/>
                  </a:cubicBezTo>
                  <a:cubicBezTo>
                    <a:pt x="59" y="7"/>
                    <a:pt x="59" y="7"/>
                    <a:pt x="59" y="7"/>
                  </a:cubicBezTo>
                  <a:cubicBezTo>
                    <a:pt x="62" y="12"/>
                    <a:pt x="63" y="16"/>
                    <a:pt x="62" y="20"/>
                  </a:cubicBezTo>
                  <a:cubicBezTo>
                    <a:pt x="61" y="24"/>
                    <a:pt x="58" y="27"/>
                    <a:pt x="53" y="30"/>
                  </a:cubicBezTo>
                  <a:cubicBezTo>
                    <a:pt x="50" y="31"/>
                    <a:pt x="48" y="32"/>
                    <a:pt x="46" y="32"/>
                  </a:cubicBezTo>
                  <a:cubicBezTo>
                    <a:pt x="43" y="32"/>
                    <a:pt x="41" y="32"/>
                    <a:pt x="38" y="31"/>
                  </a:cubicBezTo>
                  <a:cubicBezTo>
                    <a:pt x="38" y="34"/>
                    <a:pt x="37" y="36"/>
                    <a:pt x="34" y="40"/>
                  </a:cubicBezTo>
                  <a:cubicBezTo>
                    <a:pt x="33" y="41"/>
                    <a:pt x="31" y="43"/>
                    <a:pt x="28" y="44"/>
                  </a:cubicBezTo>
                  <a:cubicBezTo>
                    <a:pt x="24" y="46"/>
                    <a:pt x="20" y="48"/>
                    <a:pt x="16" y="47"/>
                  </a:cubicBezTo>
                  <a:cubicBezTo>
                    <a:pt x="12" y="47"/>
                    <a:pt x="8" y="45"/>
                    <a:pt x="5" y="40"/>
                  </a:cubicBezTo>
                  <a:lnTo>
                    <a:pt x="0" y="30"/>
                  </a:lnTo>
                  <a:close/>
                  <a:moveTo>
                    <a:pt x="12" y="34"/>
                  </a:moveTo>
                  <a:cubicBezTo>
                    <a:pt x="13" y="35"/>
                    <a:pt x="14" y="36"/>
                    <a:pt x="15" y="37"/>
                  </a:cubicBezTo>
                  <a:cubicBezTo>
                    <a:pt x="17" y="38"/>
                    <a:pt x="20" y="38"/>
                    <a:pt x="24" y="35"/>
                  </a:cubicBezTo>
                  <a:cubicBezTo>
                    <a:pt x="29" y="33"/>
                    <a:pt x="30" y="31"/>
                    <a:pt x="31" y="29"/>
                  </a:cubicBezTo>
                  <a:cubicBezTo>
                    <a:pt x="31" y="27"/>
                    <a:pt x="30" y="25"/>
                    <a:pt x="29" y="25"/>
                  </a:cubicBezTo>
                  <a:lnTo>
                    <a:pt x="12" y="34"/>
                  </a:lnTo>
                  <a:close/>
                  <a:moveTo>
                    <a:pt x="37" y="20"/>
                  </a:moveTo>
                  <a:cubicBezTo>
                    <a:pt x="37" y="21"/>
                    <a:pt x="38" y="23"/>
                    <a:pt x="40" y="24"/>
                  </a:cubicBezTo>
                  <a:cubicBezTo>
                    <a:pt x="41" y="25"/>
                    <a:pt x="44" y="25"/>
                    <a:pt x="48" y="22"/>
                  </a:cubicBezTo>
                  <a:cubicBezTo>
                    <a:pt x="51" y="20"/>
                    <a:pt x="53" y="18"/>
                    <a:pt x="53" y="17"/>
                  </a:cubicBezTo>
                  <a:cubicBezTo>
                    <a:pt x="53" y="15"/>
                    <a:pt x="52" y="13"/>
                    <a:pt x="52" y="12"/>
                  </a:cubicBezTo>
                  <a:lnTo>
                    <a:pt x="37" y="20"/>
                  </a:lnTo>
                  <a:close/>
                </a:path>
              </a:pathLst>
            </a:custGeom>
            <a:solidFill>
              <a:srgbClr val="B1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0" name="Freeform 142"/>
            <p:cNvSpPr>
              <a:spLocks/>
            </p:cNvSpPr>
            <p:nvPr/>
          </p:nvSpPr>
          <p:spPr bwMode="auto">
            <a:xfrm>
              <a:off x="4780" y="3433"/>
              <a:ext cx="156" cy="107"/>
            </a:xfrm>
            <a:custGeom>
              <a:avLst/>
              <a:gdLst>
                <a:gd name="T0" fmla="*/ 137 w 156"/>
                <a:gd name="T1" fmla="*/ 0 h 107"/>
                <a:gd name="T2" fmla="*/ 156 w 156"/>
                <a:gd name="T3" fmla="*/ 45 h 107"/>
                <a:gd name="T4" fmla="*/ 137 w 156"/>
                <a:gd name="T5" fmla="*/ 55 h 107"/>
                <a:gd name="T6" fmla="*/ 126 w 156"/>
                <a:gd name="T7" fmla="*/ 28 h 107"/>
                <a:gd name="T8" fmla="*/ 90 w 156"/>
                <a:gd name="T9" fmla="*/ 45 h 107"/>
                <a:gd name="T10" fmla="*/ 97 w 156"/>
                <a:gd name="T11" fmla="*/ 64 h 107"/>
                <a:gd name="T12" fmla="*/ 76 w 156"/>
                <a:gd name="T13" fmla="*/ 74 h 107"/>
                <a:gd name="T14" fmla="*/ 66 w 156"/>
                <a:gd name="T15" fmla="*/ 55 h 107"/>
                <a:gd name="T16" fmla="*/ 31 w 156"/>
                <a:gd name="T17" fmla="*/ 71 h 107"/>
                <a:gd name="T18" fmla="*/ 40 w 156"/>
                <a:gd name="T19" fmla="*/ 97 h 107"/>
                <a:gd name="T20" fmla="*/ 21 w 156"/>
                <a:gd name="T21" fmla="*/ 107 h 107"/>
                <a:gd name="T22" fmla="*/ 0 w 156"/>
                <a:gd name="T23" fmla="*/ 62 h 107"/>
                <a:gd name="T24" fmla="*/ 137 w 156"/>
                <a:gd name="T2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137" y="0"/>
                  </a:moveTo>
                  <a:lnTo>
                    <a:pt x="156" y="45"/>
                  </a:lnTo>
                  <a:lnTo>
                    <a:pt x="137" y="55"/>
                  </a:lnTo>
                  <a:lnTo>
                    <a:pt x="126" y="28"/>
                  </a:lnTo>
                  <a:lnTo>
                    <a:pt x="90" y="45"/>
                  </a:lnTo>
                  <a:lnTo>
                    <a:pt x="97" y="64"/>
                  </a:lnTo>
                  <a:lnTo>
                    <a:pt x="76" y="74"/>
                  </a:lnTo>
                  <a:lnTo>
                    <a:pt x="66" y="55"/>
                  </a:lnTo>
                  <a:lnTo>
                    <a:pt x="31" y="71"/>
                  </a:lnTo>
                  <a:lnTo>
                    <a:pt x="40" y="97"/>
                  </a:lnTo>
                  <a:lnTo>
                    <a:pt x="21" y="107"/>
                  </a:lnTo>
                  <a:lnTo>
                    <a:pt x="0" y="62"/>
                  </a:lnTo>
                  <a:lnTo>
                    <a:pt x="137" y="0"/>
                  </a:lnTo>
                  <a:close/>
                </a:path>
              </a:pathLst>
            </a:custGeom>
            <a:solidFill>
              <a:srgbClr val="B1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1" name="Freeform 143"/>
            <p:cNvSpPr>
              <a:spLocks/>
            </p:cNvSpPr>
            <p:nvPr/>
          </p:nvSpPr>
          <p:spPr bwMode="auto">
            <a:xfrm>
              <a:off x="4808" y="3504"/>
              <a:ext cx="152" cy="93"/>
            </a:xfrm>
            <a:custGeom>
              <a:avLst/>
              <a:gdLst>
                <a:gd name="T0" fmla="*/ 47 w 64"/>
                <a:gd name="T1" fmla="*/ 17 h 39"/>
                <a:gd name="T2" fmla="*/ 52 w 64"/>
                <a:gd name="T3" fmla="*/ 15 h 39"/>
                <a:gd name="T4" fmla="*/ 54 w 64"/>
                <a:gd name="T5" fmla="*/ 11 h 39"/>
                <a:gd name="T6" fmla="*/ 47 w 64"/>
                <a:gd name="T7" fmla="*/ 10 h 39"/>
                <a:gd name="T8" fmla="*/ 42 w 64"/>
                <a:gd name="T9" fmla="*/ 15 h 39"/>
                <a:gd name="T10" fmla="*/ 36 w 64"/>
                <a:gd name="T11" fmla="*/ 22 h 39"/>
                <a:gd name="T12" fmla="*/ 29 w 64"/>
                <a:gd name="T13" fmla="*/ 31 h 39"/>
                <a:gd name="T14" fmla="*/ 21 w 64"/>
                <a:gd name="T15" fmla="*/ 36 h 39"/>
                <a:gd name="T16" fmla="*/ 10 w 64"/>
                <a:gd name="T17" fmla="*/ 38 h 39"/>
                <a:gd name="T18" fmla="*/ 2 w 64"/>
                <a:gd name="T19" fmla="*/ 30 h 39"/>
                <a:gd name="T20" fmla="*/ 3 w 64"/>
                <a:gd name="T21" fmla="*/ 17 h 39"/>
                <a:gd name="T22" fmla="*/ 14 w 64"/>
                <a:gd name="T23" fmla="*/ 11 h 39"/>
                <a:gd name="T24" fmla="*/ 18 w 64"/>
                <a:gd name="T25" fmla="*/ 19 h 39"/>
                <a:gd name="T26" fmla="*/ 12 w 64"/>
                <a:gd name="T27" fmla="*/ 22 h 39"/>
                <a:gd name="T28" fmla="*/ 10 w 64"/>
                <a:gd name="T29" fmla="*/ 27 h 39"/>
                <a:gd name="T30" fmla="*/ 17 w 64"/>
                <a:gd name="T31" fmla="*/ 28 h 39"/>
                <a:gd name="T32" fmla="*/ 23 w 64"/>
                <a:gd name="T33" fmla="*/ 23 h 39"/>
                <a:gd name="T34" fmla="*/ 26 w 64"/>
                <a:gd name="T35" fmla="*/ 20 h 39"/>
                <a:gd name="T36" fmla="*/ 32 w 64"/>
                <a:gd name="T37" fmla="*/ 12 h 39"/>
                <a:gd name="T38" fmla="*/ 40 w 64"/>
                <a:gd name="T39" fmla="*/ 4 h 39"/>
                <a:gd name="T40" fmla="*/ 44 w 64"/>
                <a:gd name="T41" fmla="*/ 1 h 39"/>
                <a:gd name="T42" fmla="*/ 54 w 64"/>
                <a:gd name="T43" fmla="*/ 1 h 39"/>
                <a:gd name="T44" fmla="*/ 62 w 64"/>
                <a:gd name="T45" fmla="*/ 8 h 39"/>
                <a:gd name="T46" fmla="*/ 60 w 64"/>
                <a:gd name="T47" fmla="*/ 20 h 39"/>
                <a:gd name="T48" fmla="*/ 51 w 64"/>
                <a:gd name="T49" fmla="*/ 26 h 39"/>
                <a:gd name="T50" fmla="*/ 47 w 64"/>
                <a:gd name="T51"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39">
                  <a:moveTo>
                    <a:pt x="47" y="17"/>
                  </a:moveTo>
                  <a:cubicBezTo>
                    <a:pt x="49" y="17"/>
                    <a:pt x="51" y="16"/>
                    <a:pt x="52" y="15"/>
                  </a:cubicBezTo>
                  <a:cubicBezTo>
                    <a:pt x="54" y="14"/>
                    <a:pt x="55" y="12"/>
                    <a:pt x="54" y="11"/>
                  </a:cubicBezTo>
                  <a:cubicBezTo>
                    <a:pt x="53" y="9"/>
                    <a:pt x="51" y="9"/>
                    <a:pt x="47" y="10"/>
                  </a:cubicBezTo>
                  <a:cubicBezTo>
                    <a:pt x="45" y="11"/>
                    <a:pt x="43" y="12"/>
                    <a:pt x="42" y="15"/>
                  </a:cubicBezTo>
                  <a:cubicBezTo>
                    <a:pt x="40" y="17"/>
                    <a:pt x="38" y="19"/>
                    <a:pt x="36" y="22"/>
                  </a:cubicBezTo>
                  <a:cubicBezTo>
                    <a:pt x="34" y="25"/>
                    <a:pt x="32" y="28"/>
                    <a:pt x="29" y="31"/>
                  </a:cubicBezTo>
                  <a:cubicBezTo>
                    <a:pt x="27" y="33"/>
                    <a:pt x="24" y="35"/>
                    <a:pt x="21" y="36"/>
                  </a:cubicBezTo>
                  <a:cubicBezTo>
                    <a:pt x="17" y="38"/>
                    <a:pt x="13" y="39"/>
                    <a:pt x="10" y="38"/>
                  </a:cubicBezTo>
                  <a:cubicBezTo>
                    <a:pt x="6" y="37"/>
                    <a:pt x="3" y="35"/>
                    <a:pt x="2" y="30"/>
                  </a:cubicBezTo>
                  <a:cubicBezTo>
                    <a:pt x="0" y="24"/>
                    <a:pt x="1" y="20"/>
                    <a:pt x="3" y="17"/>
                  </a:cubicBezTo>
                  <a:cubicBezTo>
                    <a:pt x="6" y="14"/>
                    <a:pt x="10" y="13"/>
                    <a:pt x="14" y="11"/>
                  </a:cubicBezTo>
                  <a:cubicBezTo>
                    <a:pt x="18" y="19"/>
                    <a:pt x="18" y="19"/>
                    <a:pt x="18" y="19"/>
                  </a:cubicBezTo>
                  <a:cubicBezTo>
                    <a:pt x="16" y="20"/>
                    <a:pt x="13" y="21"/>
                    <a:pt x="12" y="22"/>
                  </a:cubicBezTo>
                  <a:cubicBezTo>
                    <a:pt x="10" y="24"/>
                    <a:pt x="9" y="25"/>
                    <a:pt x="10" y="27"/>
                  </a:cubicBezTo>
                  <a:cubicBezTo>
                    <a:pt x="10" y="29"/>
                    <a:pt x="14" y="29"/>
                    <a:pt x="17" y="28"/>
                  </a:cubicBezTo>
                  <a:cubicBezTo>
                    <a:pt x="19" y="27"/>
                    <a:pt x="21" y="26"/>
                    <a:pt x="23" y="23"/>
                  </a:cubicBezTo>
                  <a:cubicBezTo>
                    <a:pt x="24" y="22"/>
                    <a:pt x="25" y="21"/>
                    <a:pt x="26" y="20"/>
                  </a:cubicBezTo>
                  <a:cubicBezTo>
                    <a:pt x="28" y="17"/>
                    <a:pt x="30" y="15"/>
                    <a:pt x="32" y="12"/>
                  </a:cubicBezTo>
                  <a:cubicBezTo>
                    <a:pt x="34" y="9"/>
                    <a:pt x="37" y="6"/>
                    <a:pt x="40" y="4"/>
                  </a:cubicBezTo>
                  <a:cubicBezTo>
                    <a:pt x="41" y="3"/>
                    <a:pt x="42" y="2"/>
                    <a:pt x="44" y="1"/>
                  </a:cubicBezTo>
                  <a:cubicBezTo>
                    <a:pt x="47" y="0"/>
                    <a:pt x="51" y="0"/>
                    <a:pt x="54" y="1"/>
                  </a:cubicBezTo>
                  <a:cubicBezTo>
                    <a:pt x="58" y="2"/>
                    <a:pt x="60" y="4"/>
                    <a:pt x="62" y="8"/>
                  </a:cubicBezTo>
                  <a:cubicBezTo>
                    <a:pt x="64" y="13"/>
                    <a:pt x="63" y="17"/>
                    <a:pt x="60" y="20"/>
                  </a:cubicBezTo>
                  <a:cubicBezTo>
                    <a:pt x="58" y="23"/>
                    <a:pt x="54" y="24"/>
                    <a:pt x="51" y="26"/>
                  </a:cubicBezTo>
                  <a:lnTo>
                    <a:pt x="47" y="17"/>
                  </a:lnTo>
                  <a:close/>
                </a:path>
              </a:pathLst>
            </a:custGeom>
            <a:solidFill>
              <a:srgbClr val="B1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2" name="Freeform 144"/>
            <p:cNvSpPr>
              <a:spLocks/>
            </p:cNvSpPr>
            <p:nvPr/>
          </p:nvSpPr>
          <p:spPr bwMode="auto">
            <a:xfrm>
              <a:off x="4830" y="3564"/>
              <a:ext cx="156" cy="80"/>
            </a:xfrm>
            <a:custGeom>
              <a:avLst/>
              <a:gdLst>
                <a:gd name="T0" fmla="*/ 116 w 156"/>
                <a:gd name="T1" fmla="*/ 7 h 80"/>
                <a:gd name="T2" fmla="*/ 137 w 156"/>
                <a:gd name="T3" fmla="*/ 0 h 80"/>
                <a:gd name="T4" fmla="*/ 156 w 156"/>
                <a:gd name="T5" fmla="*/ 61 h 80"/>
                <a:gd name="T6" fmla="*/ 132 w 156"/>
                <a:gd name="T7" fmla="*/ 66 h 80"/>
                <a:gd name="T8" fmla="*/ 128 w 156"/>
                <a:gd name="T9" fmla="*/ 47 h 80"/>
                <a:gd name="T10" fmla="*/ 7 w 156"/>
                <a:gd name="T11" fmla="*/ 80 h 80"/>
                <a:gd name="T12" fmla="*/ 0 w 156"/>
                <a:gd name="T13" fmla="*/ 59 h 80"/>
                <a:gd name="T14" fmla="*/ 123 w 156"/>
                <a:gd name="T15" fmla="*/ 26 h 80"/>
                <a:gd name="T16" fmla="*/ 116 w 156"/>
                <a:gd name="T17"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80">
                  <a:moveTo>
                    <a:pt x="116" y="7"/>
                  </a:moveTo>
                  <a:lnTo>
                    <a:pt x="137" y="0"/>
                  </a:lnTo>
                  <a:lnTo>
                    <a:pt x="156" y="61"/>
                  </a:lnTo>
                  <a:lnTo>
                    <a:pt x="132" y="66"/>
                  </a:lnTo>
                  <a:lnTo>
                    <a:pt x="128" y="47"/>
                  </a:lnTo>
                  <a:lnTo>
                    <a:pt x="7" y="80"/>
                  </a:lnTo>
                  <a:lnTo>
                    <a:pt x="0" y="59"/>
                  </a:lnTo>
                  <a:lnTo>
                    <a:pt x="123" y="26"/>
                  </a:lnTo>
                  <a:lnTo>
                    <a:pt x="116" y="7"/>
                  </a:lnTo>
                  <a:close/>
                </a:path>
              </a:pathLst>
            </a:custGeom>
            <a:solidFill>
              <a:srgbClr val="B1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045" name="needle_poin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83769">
            <a:off x="2476714" y="2612297"/>
            <a:ext cx="4033671" cy="4033671"/>
          </a:xfrm>
          <a:prstGeom prst="rect">
            <a:avLst/>
          </a:prstGeom>
        </p:spPr>
      </p:pic>
      <p:sp>
        <p:nvSpPr>
          <p:cNvPr id="105" name="TextBox 104"/>
          <p:cNvSpPr txBox="1"/>
          <p:nvPr/>
        </p:nvSpPr>
        <p:spPr>
          <a:xfrm>
            <a:off x="6750155" y="3280828"/>
            <a:ext cx="1830459" cy="954107"/>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BEST EVER! </a:t>
            </a:r>
            <a:r>
              <a:rPr lang="en-US" sz="1200" b="1" dirty="0">
                <a:solidFill>
                  <a:schemeClr val="accent4">
                    <a:lumMod val="20000"/>
                    <a:lumOff val="80000"/>
                  </a:schemeClr>
                </a:solidFill>
                <a:latin typeface="Century Gothic" panose="020B0502020202020204" pitchFamily="34" charset="0"/>
              </a:rPr>
              <a:t>GOOD START </a:t>
            </a:r>
            <a:br>
              <a:rPr lang="en-US" sz="1200" b="1" dirty="0">
                <a:solidFill>
                  <a:schemeClr val="accent4">
                    <a:lumMod val="20000"/>
                    <a:lumOff val="80000"/>
                  </a:schemeClr>
                </a:solidFill>
                <a:latin typeface="Century Gothic" panose="020B0502020202020204" pitchFamily="34" charset="0"/>
              </a:rPr>
            </a:br>
            <a:r>
              <a:rPr lang="en-US" sz="1200" b="1" dirty="0">
                <a:solidFill>
                  <a:schemeClr val="accent4">
                    <a:lumMod val="20000"/>
                    <a:lumOff val="80000"/>
                  </a:schemeClr>
                </a:solidFill>
                <a:latin typeface="Century Gothic" panose="020B0502020202020204" pitchFamily="34" charset="0"/>
              </a:rPr>
              <a:t>TO THE TOP!</a:t>
            </a:r>
            <a:br>
              <a:rPr lang="en-US" sz="1200" b="1" dirty="0">
                <a:solidFill>
                  <a:schemeClr val="accent4">
                    <a:lumMod val="20000"/>
                    <a:lumOff val="80000"/>
                  </a:schemeClr>
                </a:solidFill>
                <a:latin typeface="Century Gothic" panose="020B0502020202020204" pitchFamily="34" charset="0"/>
              </a:rPr>
            </a:br>
            <a:endParaRPr lang="en-US" sz="1200" dirty="0">
              <a:solidFill>
                <a:schemeClr val="accent4">
                  <a:lumMod val="20000"/>
                  <a:lumOff val="80000"/>
                </a:schemeClr>
              </a:solidFill>
              <a:latin typeface="Century Gothic" panose="020B0502020202020204" pitchFamily="34" charset="0"/>
            </a:endParaRPr>
          </a:p>
        </p:txBody>
      </p:sp>
      <p:sp>
        <p:nvSpPr>
          <p:cNvPr id="45" name="TextBox 44"/>
          <p:cNvSpPr txBox="1"/>
          <p:nvPr/>
        </p:nvSpPr>
        <p:spPr>
          <a:xfrm>
            <a:off x="1127944" y="-108509"/>
            <a:ext cx="6131403" cy="2021002"/>
          </a:xfrm>
          <a:prstGeom prst="rect">
            <a:avLst/>
          </a:prstGeom>
          <a:noFill/>
        </p:spPr>
        <p:txBody>
          <a:bodyPr wrap="square" rtlCol="0">
            <a:spAutoFit/>
          </a:bodyPr>
          <a:lstStyle/>
          <a:p>
            <a:pPr algn="ctr"/>
            <a:r>
              <a:rPr lang="en-US" sz="3733" b="1" dirty="0"/>
              <a:t> </a:t>
            </a:r>
          </a:p>
          <a:p>
            <a:pPr algn="ctr"/>
            <a:r>
              <a:rPr lang="en-US" sz="4400" b="1" dirty="0"/>
              <a:t>“Goal”</a:t>
            </a:r>
          </a:p>
          <a:p>
            <a:pPr algn="ctr"/>
            <a:r>
              <a:rPr lang="en-US" sz="4400" b="1" dirty="0"/>
              <a:t>Student presentation</a:t>
            </a:r>
            <a:endParaRPr lang="en-US" sz="4400" dirty="0"/>
          </a:p>
        </p:txBody>
      </p:sp>
      <p:sp>
        <p:nvSpPr>
          <p:cNvPr id="2" name="Rectangle 1">
            <a:extLst>
              <a:ext uri="{FF2B5EF4-FFF2-40B4-BE49-F238E27FC236}">
                <a16:creationId xmlns:a16="http://schemas.microsoft.com/office/drawing/2014/main" id="{A5775542-7C0C-4420-A281-1BD03268917D}"/>
              </a:ext>
            </a:extLst>
          </p:cNvPr>
          <p:cNvSpPr/>
          <p:nvPr/>
        </p:nvSpPr>
        <p:spPr>
          <a:xfrm>
            <a:off x="-10124" y="1"/>
            <a:ext cx="9154124"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C1735E34-A003-4852-8979-F3554A9AE4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9995330"/>
      </p:ext>
    </p:extLst>
  </p:cSld>
  <p:clrMapOvr>
    <a:masterClrMapping/>
  </p:clrMapOvr>
  <mc:AlternateContent xmlns:mc="http://schemas.openxmlformats.org/markup-compatibility/2006" xmlns:p14="http://schemas.microsoft.com/office/powerpoint/2010/main">
    <mc:Choice Requires="p14">
      <p:transition p14:dur="10" advTm="23253"/>
    </mc:Choice>
    <mc:Fallback xmlns="">
      <p:transition advTm="2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045"/>
                                        </p:tgtEl>
                                        <p:attrNameLst>
                                          <p:attrName>r</p:attrName>
                                        </p:attrNameLst>
                                      </p:cBhvr>
                                    </p:animRot>
                                    <p:animRot by="-240000">
                                      <p:cBhvr>
                                        <p:cTn id="9" dur="300" fill="hold">
                                          <p:stCondLst>
                                            <p:cond delay="300"/>
                                          </p:stCondLst>
                                        </p:cTn>
                                        <p:tgtEl>
                                          <p:spTgt spid="1045"/>
                                        </p:tgtEl>
                                        <p:attrNameLst>
                                          <p:attrName>r</p:attrName>
                                        </p:attrNameLst>
                                      </p:cBhvr>
                                    </p:animRot>
                                    <p:animRot by="240000">
                                      <p:cBhvr>
                                        <p:cTn id="10" dur="300" fill="hold">
                                          <p:stCondLst>
                                            <p:cond delay="600"/>
                                          </p:stCondLst>
                                        </p:cTn>
                                        <p:tgtEl>
                                          <p:spTgt spid="1045"/>
                                        </p:tgtEl>
                                        <p:attrNameLst>
                                          <p:attrName>r</p:attrName>
                                        </p:attrNameLst>
                                      </p:cBhvr>
                                    </p:animRot>
                                    <p:animRot by="-240000">
                                      <p:cBhvr>
                                        <p:cTn id="11" dur="300" fill="hold">
                                          <p:stCondLst>
                                            <p:cond delay="900"/>
                                          </p:stCondLst>
                                        </p:cTn>
                                        <p:tgtEl>
                                          <p:spTgt spid="1045"/>
                                        </p:tgtEl>
                                        <p:attrNameLst>
                                          <p:attrName>r</p:attrName>
                                        </p:attrNameLst>
                                      </p:cBhvr>
                                    </p:animRot>
                                    <p:animRot by="120000">
                                      <p:cBhvr>
                                        <p:cTn id="12" dur="300" fill="hold">
                                          <p:stCondLst>
                                            <p:cond delay="1200"/>
                                          </p:stCondLst>
                                        </p:cTn>
                                        <p:tgtEl>
                                          <p:spTgt spid="1045"/>
                                        </p:tgtEl>
                                        <p:attrNameLst>
                                          <p:attrName>r</p:attrName>
                                        </p:attrNameLst>
                                      </p:cBhvr>
                                    </p:animRot>
                                  </p:childTnLst>
                                </p:cTn>
                              </p:par>
                              <p:par>
                                <p:cTn id="13" presetID="8" presetClass="emph" presetSubtype="0" fill="hold" nodeType="withEffect">
                                  <p:stCondLst>
                                    <p:cond delay="1000"/>
                                  </p:stCondLst>
                                  <p:childTnLst>
                                    <p:animRot by="4200000">
                                      <p:cBhvr>
                                        <p:cTn id="14" dur="1000" fill="hold"/>
                                        <p:tgtEl>
                                          <p:spTgt spid="1045"/>
                                        </p:tgtEl>
                                        <p:attrNameLst>
                                          <p:attrName>r</p:attrName>
                                        </p:attrNameLst>
                                      </p:cBhvr>
                                    </p:animRot>
                                  </p:childTnLst>
                                </p:cTn>
                              </p:par>
                              <p:par>
                                <p:cTn id="15" presetID="8" presetClass="emph" presetSubtype="0" fill="hold" nodeType="withEffect">
                                  <p:stCondLst>
                                    <p:cond delay="2800"/>
                                  </p:stCondLst>
                                  <p:childTnLst>
                                    <p:animRot by="-1500000">
                                      <p:cBhvr>
                                        <p:cTn id="16" dur="600" fill="hold"/>
                                        <p:tgtEl>
                                          <p:spTgt spid="1045"/>
                                        </p:tgtEl>
                                        <p:attrNameLst>
                                          <p:attrName>r</p:attrName>
                                        </p:attrNameLst>
                                      </p:cBhvr>
                                    </p:animRot>
                                  </p:childTnLst>
                                </p:cTn>
                              </p:par>
                              <p:par>
                                <p:cTn id="17" presetID="8" presetClass="emph" presetSubtype="0" fill="hold" nodeType="withEffect">
                                  <p:stCondLst>
                                    <p:cond delay="4300"/>
                                  </p:stCondLst>
                                  <p:childTnLst>
                                    <p:animRot by="7200000">
                                      <p:cBhvr>
                                        <p:cTn id="18" dur="1000" fill="hold"/>
                                        <p:tgtEl>
                                          <p:spTgt spid="1045"/>
                                        </p:tgtEl>
                                        <p:attrNameLst>
                                          <p:attrName>r</p:attrName>
                                        </p:attrNameLst>
                                      </p:cBhvr>
                                    </p:animRot>
                                  </p:childTnLst>
                                </p:cTn>
                              </p:par>
                              <p:par>
                                <p:cTn id="19" presetID="32" presetClass="emph" presetSubtype="0" repeatCount="indefinite" fill="hold" nodeType="withEffect">
                                  <p:stCondLst>
                                    <p:cond delay="5500"/>
                                  </p:stCondLst>
                                  <p:childTnLst>
                                    <p:animRot by="120000">
                                      <p:cBhvr>
                                        <p:cTn id="20" dur="100" fill="hold">
                                          <p:stCondLst>
                                            <p:cond delay="0"/>
                                          </p:stCondLst>
                                        </p:cTn>
                                        <p:tgtEl>
                                          <p:spTgt spid="1045"/>
                                        </p:tgtEl>
                                        <p:attrNameLst>
                                          <p:attrName>r</p:attrName>
                                        </p:attrNameLst>
                                      </p:cBhvr>
                                    </p:animRot>
                                    <p:animRot by="-240000">
                                      <p:cBhvr>
                                        <p:cTn id="21" dur="200" fill="hold">
                                          <p:stCondLst>
                                            <p:cond delay="200"/>
                                          </p:stCondLst>
                                        </p:cTn>
                                        <p:tgtEl>
                                          <p:spTgt spid="1045"/>
                                        </p:tgtEl>
                                        <p:attrNameLst>
                                          <p:attrName>r</p:attrName>
                                        </p:attrNameLst>
                                      </p:cBhvr>
                                    </p:animRot>
                                    <p:animRot by="240000">
                                      <p:cBhvr>
                                        <p:cTn id="22" dur="200" fill="hold">
                                          <p:stCondLst>
                                            <p:cond delay="400"/>
                                          </p:stCondLst>
                                        </p:cTn>
                                        <p:tgtEl>
                                          <p:spTgt spid="1045"/>
                                        </p:tgtEl>
                                        <p:attrNameLst>
                                          <p:attrName>r</p:attrName>
                                        </p:attrNameLst>
                                      </p:cBhvr>
                                    </p:animRot>
                                    <p:animRot by="-240000">
                                      <p:cBhvr>
                                        <p:cTn id="23" dur="200" fill="hold">
                                          <p:stCondLst>
                                            <p:cond delay="600"/>
                                          </p:stCondLst>
                                        </p:cTn>
                                        <p:tgtEl>
                                          <p:spTgt spid="1045"/>
                                        </p:tgtEl>
                                        <p:attrNameLst>
                                          <p:attrName>r</p:attrName>
                                        </p:attrNameLst>
                                      </p:cBhvr>
                                    </p:animRot>
                                    <p:animRot by="120000">
                                      <p:cBhvr>
                                        <p:cTn id="24" dur="200" fill="hold">
                                          <p:stCondLst>
                                            <p:cond delay="800"/>
                                          </p:stCondLst>
                                        </p:cTn>
                                        <p:tgtEl>
                                          <p:spTgt spid="1045"/>
                                        </p:tgtEl>
                                        <p:attrNameLst>
                                          <p:attrName>r</p:attrName>
                                        </p:attrNameLst>
                                      </p:cBhvr>
                                    </p:animRot>
                                  </p:childTnLst>
                                </p:cTn>
                              </p:par>
                              <p:par>
                                <p:cTn id="25" presetID="22" presetClass="entr" presetSubtype="8" fill="hold" grpId="0" nodeType="withEffect">
                                  <p:stCondLst>
                                    <p:cond delay="60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0" presetClass="entr" presetSubtype="0" fill="hold" grpId="0" nodeType="withEffect">
                                  <p:stCondLst>
                                    <p:cond delay="620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500"/>
                                        <p:tgtEl>
                                          <p:spTgt spid="105"/>
                                        </p:tgtEl>
                                      </p:cBhvr>
                                    </p:animEffect>
                                  </p:childTnLst>
                                </p:cTn>
                              </p:par>
                              <p:par>
                                <p:cTn id="31" presetID="53" presetClass="entr" presetSubtype="16" fill="hold" nodeType="withEffect">
                                  <p:stCondLst>
                                    <p:cond delay="6700"/>
                                  </p:stCondLst>
                                  <p:childTnLst>
                                    <p:set>
                                      <p:cBhvr>
                                        <p:cTn id="32" dur="1" fill="hold">
                                          <p:stCondLst>
                                            <p:cond delay="0"/>
                                          </p:stCondLst>
                                        </p:cTn>
                                        <p:tgtEl>
                                          <p:spTgt spid="3"/>
                                        </p:tgtEl>
                                        <p:attrNameLst>
                                          <p:attrName>style.visibility</p:attrName>
                                        </p:attrNameLst>
                                      </p:cBhvr>
                                      <p:to>
                                        <p:strVal val="visible"/>
                                      </p:to>
                                    </p:set>
                                    <p:anim calcmode="lin" valueType="num">
                                      <p:cBhvr>
                                        <p:cTn id="33" dur="700" fill="hold"/>
                                        <p:tgtEl>
                                          <p:spTgt spid="3"/>
                                        </p:tgtEl>
                                        <p:attrNameLst>
                                          <p:attrName>ppt_w</p:attrName>
                                        </p:attrNameLst>
                                      </p:cBhvr>
                                      <p:tavLst>
                                        <p:tav tm="0">
                                          <p:val>
                                            <p:fltVal val="0"/>
                                          </p:val>
                                        </p:tav>
                                        <p:tav tm="100000">
                                          <p:val>
                                            <p:strVal val="#ppt_w"/>
                                          </p:val>
                                        </p:tav>
                                      </p:tavLst>
                                    </p:anim>
                                    <p:anim calcmode="lin" valueType="num">
                                      <p:cBhvr>
                                        <p:cTn id="34" dur="700" fill="hold"/>
                                        <p:tgtEl>
                                          <p:spTgt spid="3"/>
                                        </p:tgtEl>
                                        <p:attrNameLst>
                                          <p:attrName>ppt_h</p:attrName>
                                        </p:attrNameLst>
                                      </p:cBhvr>
                                      <p:tavLst>
                                        <p:tav tm="0">
                                          <p:val>
                                            <p:fltVal val="0"/>
                                          </p:val>
                                        </p:tav>
                                        <p:tav tm="100000">
                                          <p:val>
                                            <p:strVal val="#ppt_h"/>
                                          </p:val>
                                        </p:tav>
                                      </p:tavLst>
                                    </p:anim>
                                    <p:animEffect transition="in" filter="fade">
                                      <p:cBhvr>
                                        <p:cTn id="35" dur="700"/>
                                        <p:tgtEl>
                                          <p:spTgt spid="3"/>
                                        </p:tgtEl>
                                      </p:cBhvr>
                                    </p:animEffect>
                                  </p:childTnLst>
                                </p:cTn>
                              </p:par>
                              <p:par>
                                <p:cTn id="36" presetID="22" presetClass="entr" presetSubtype="8" fill="hold" grpId="0" nodeType="withEffect">
                                  <p:stCondLst>
                                    <p:cond delay="6000"/>
                                  </p:stCondLst>
                                  <p:childTnLst>
                                    <p:set>
                                      <p:cBhvr>
                                        <p:cTn id="37" dur="1" fill="hold">
                                          <p:stCondLst>
                                            <p:cond delay="0"/>
                                          </p:stCondLst>
                                        </p:cTn>
                                        <p:tgtEl>
                                          <p:spTgt spid="107"/>
                                        </p:tgtEl>
                                        <p:attrNameLst>
                                          <p:attrName>style.visibility</p:attrName>
                                        </p:attrNameLst>
                                      </p:cBhvr>
                                      <p:to>
                                        <p:strVal val="visible"/>
                                      </p:to>
                                    </p:set>
                                    <p:animEffect transition="in" filter="wipe(left)">
                                      <p:cBhvr>
                                        <p:cTn id="38" dur="500"/>
                                        <p:tgtEl>
                                          <p:spTgt spid="107"/>
                                        </p:tgtEl>
                                      </p:cBhvr>
                                    </p:animEffect>
                                  </p:childTnLst>
                                </p:cTn>
                              </p:par>
                              <p:par>
                                <p:cTn id="39" presetID="22" presetClass="entr" presetSubtype="2" fill="hold" grpId="0" nodeType="withEffect">
                                  <p:stCondLst>
                                    <p:cond delay="6000"/>
                                  </p:stCondLst>
                                  <p:childTnLst>
                                    <p:set>
                                      <p:cBhvr>
                                        <p:cTn id="40" dur="1" fill="hold">
                                          <p:stCondLst>
                                            <p:cond delay="0"/>
                                          </p:stCondLst>
                                        </p:cTn>
                                        <p:tgtEl>
                                          <p:spTgt spid="108"/>
                                        </p:tgtEl>
                                        <p:attrNameLst>
                                          <p:attrName>style.visibility</p:attrName>
                                        </p:attrNameLst>
                                      </p:cBhvr>
                                      <p:to>
                                        <p:strVal val="visible"/>
                                      </p:to>
                                    </p:set>
                                    <p:animEffect transition="in" filter="wipe(right)">
                                      <p:cBhvr>
                                        <p:cTn id="41" dur="500"/>
                                        <p:tgtEl>
                                          <p:spTgt spid="108"/>
                                        </p:tgtEl>
                                      </p:cBhvr>
                                    </p:animEffect>
                                  </p:childTnLst>
                                </p:cTn>
                              </p:par>
                              <p:par>
                                <p:cTn id="42" presetID="22" presetClass="entr" presetSubtype="2" fill="hold" grpId="0" nodeType="withEffect">
                                  <p:stCondLst>
                                    <p:cond delay="6000"/>
                                  </p:stCondLst>
                                  <p:childTnLst>
                                    <p:set>
                                      <p:cBhvr>
                                        <p:cTn id="43" dur="1" fill="hold">
                                          <p:stCondLst>
                                            <p:cond delay="0"/>
                                          </p:stCondLst>
                                        </p:cTn>
                                        <p:tgtEl>
                                          <p:spTgt spid="109"/>
                                        </p:tgtEl>
                                        <p:attrNameLst>
                                          <p:attrName>style.visibility</p:attrName>
                                        </p:attrNameLst>
                                      </p:cBhvr>
                                      <p:to>
                                        <p:strVal val="visible"/>
                                      </p:to>
                                    </p:set>
                                    <p:animEffect transition="in" filter="wipe(right)">
                                      <p:cBhvr>
                                        <p:cTn id="4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108" grpId="0" animBg="1"/>
      <p:bldP spid="109" grpId="0" animBg="1"/>
      <p:bldP spid="107" grpId="0" animBg="1"/>
      <p:bldP spid="4" grpId="0" animBg="1"/>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56CDAF-7FDE-4EAA-A23C-8BA037FD3F05}"/>
              </a:ext>
            </a:extLst>
          </p:cNvPr>
          <p:cNvSpPr/>
          <p:nvPr/>
        </p:nvSpPr>
        <p:spPr>
          <a:xfrm>
            <a:off x="0" y="1"/>
            <a:ext cx="9144000" cy="80022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setăText 17">
            <a:extLst>
              <a:ext uri="{FF2B5EF4-FFF2-40B4-BE49-F238E27FC236}">
                <a16:creationId xmlns:a16="http://schemas.microsoft.com/office/drawing/2014/main" id="{0E746B05-1383-4E8F-A301-B4766291E48D}"/>
              </a:ext>
            </a:extLst>
          </p:cNvPr>
          <p:cNvSpPr txBox="1"/>
          <p:nvPr/>
        </p:nvSpPr>
        <p:spPr>
          <a:xfrm>
            <a:off x="2746630" y="287509"/>
            <a:ext cx="2876881"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mj-lt"/>
                <a:cs typeface="Arial" panose="020B0604020202020204" pitchFamily="34" charset="0"/>
              </a:rPr>
              <a:t>Presentation</a:t>
            </a:r>
          </a:p>
        </p:txBody>
      </p:sp>
      <p:sp>
        <p:nvSpPr>
          <p:cNvPr id="6" name="Freeform 7">
            <a:extLst>
              <a:ext uri="{FF2B5EF4-FFF2-40B4-BE49-F238E27FC236}">
                <a16:creationId xmlns:a16="http://schemas.microsoft.com/office/drawing/2014/main" id="{6C1D135A-F5A4-4A47-BFBC-4A946AF669F0}"/>
              </a:ext>
            </a:extLst>
          </p:cNvPr>
          <p:cNvSpPr>
            <a:spLocks/>
          </p:cNvSpPr>
          <p:nvPr/>
        </p:nvSpPr>
        <p:spPr bwMode="auto">
          <a:xfrm>
            <a:off x="610106" y="1137792"/>
            <a:ext cx="2098675" cy="1200151"/>
          </a:xfrm>
          <a:custGeom>
            <a:avLst/>
            <a:gdLst>
              <a:gd name="T0" fmla="*/ 1168 w 1168"/>
              <a:gd name="T1" fmla="*/ 242 h 670"/>
              <a:gd name="T2" fmla="*/ 1080 w 1168"/>
              <a:gd name="T3" fmla="*/ 330 h 670"/>
              <a:gd name="T4" fmla="*/ 1044 w 1168"/>
              <a:gd name="T5" fmla="*/ 322 h 670"/>
              <a:gd name="T6" fmla="*/ 1044 w 1168"/>
              <a:gd name="T7" fmla="*/ 528 h 670"/>
              <a:gd name="T8" fmla="*/ 589 w 1168"/>
              <a:gd name="T9" fmla="*/ 528 h 670"/>
              <a:gd name="T10" fmla="*/ 608 w 1168"/>
              <a:gd name="T11" fmla="*/ 582 h 670"/>
              <a:gd name="T12" fmla="*/ 520 w 1168"/>
              <a:gd name="T13" fmla="*/ 670 h 670"/>
              <a:gd name="T14" fmla="*/ 433 w 1168"/>
              <a:gd name="T15" fmla="*/ 582 h 670"/>
              <a:gd name="T16" fmla="*/ 452 w 1168"/>
              <a:gd name="T17" fmla="*/ 528 h 670"/>
              <a:gd name="T18" fmla="*/ 0 w 1168"/>
              <a:gd name="T19" fmla="*/ 528 h 670"/>
              <a:gd name="T20" fmla="*/ 0 w 1168"/>
              <a:gd name="T21" fmla="*/ 72 h 670"/>
              <a:gd name="T22" fmla="*/ 74 w 1168"/>
              <a:gd name="T23" fmla="*/ 0 h 670"/>
              <a:gd name="T24" fmla="*/ 1044 w 1168"/>
              <a:gd name="T25" fmla="*/ 0 h 670"/>
              <a:gd name="T26" fmla="*/ 1044 w 1168"/>
              <a:gd name="T27" fmla="*/ 163 h 670"/>
              <a:gd name="T28" fmla="*/ 1080 w 1168"/>
              <a:gd name="T29" fmla="*/ 155 h 670"/>
              <a:gd name="T30" fmla="*/ 1168 w 1168"/>
              <a:gd name="T31" fmla="*/ 24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8" h="670">
                <a:moveTo>
                  <a:pt x="1168" y="242"/>
                </a:moveTo>
                <a:cubicBezTo>
                  <a:pt x="1168" y="291"/>
                  <a:pt x="1129" y="330"/>
                  <a:pt x="1080" y="330"/>
                </a:cubicBezTo>
                <a:cubicBezTo>
                  <a:pt x="1067" y="330"/>
                  <a:pt x="1055" y="327"/>
                  <a:pt x="1044" y="322"/>
                </a:cubicBezTo>
                <a:cubicBezTo>
                  <a:pt x="1044" y="528"/>
                  <a:pt x="1044" y="528"/>
                  <a:pt x="1044" y="528"/>
                </a:cubicBezTo>
                <a:cubicBezTo>
                  <a:pt x="589" y="528"/>
                  <a:pt x="589" y="528"/>
                  <a:pt x="589" y="528"/>
                </a:cubicBezTo>
                <a:cubicBezTo>
                  <a:pt x="601" y="543"/>
                  <a:pt x="608" y="562"/>
                  <a:pt x="608" y="582"/>
                </a:cubicBezTo>
                <a:cubicBezTo>
                  <a:pt x="608" y="631"/>
                  <a:pt x="569" y="670"/>
                  <a:pt x="520" y="670"/>
                </a:cubicBezTo>
                <a:cubicBezTo>
                  <a:pt x="472" y="670"/>
                  <a:pt x="433" y="631"/>
                  <a:pt x="433" y="582"/>
                </a:cubicBezTo>
                <a:cubicBezTo>
                  <a:pt x="433" y="562"/>
                  <a:pt x="440" y="543"/>
                  <a:pt x="452" y="528"/>
                </a:cubicBezTo>
                <a:cubicBezTo>
                  <a:pt x="0" y="528"/>
                  <a:pt x="0" y="528"/>
                  <a:pt x="0" y="528"/>
                </a:cubicBezTo>
                <a:cubicBezTo>
                  <a:pt x="0" y="72"/>
                  <a:pt x="0" y="72"/>
                  <a:pt x="0" y="72"/>
                </a:cubicBezTo>
                <a:cubicBezTo>
                  <a:pt x="0" y="32"/>
                  <a:pt x="33" y="0"/>
                  <a:pt x="74" y="0"/>
                </a:cubicBezTo>
                <a:cubicBezTo>
                  <a:pt x="1044" y="0"/>
                  <a:pt x="1044" y="0"/>
                  <a:pt x="1044" y="0"/>
                </a:cubicBezTo>
                <a:cubicBezTo>
                  <a:pt x="1044" y="163"/>
                  <a:pt x="1044" y="163"/>
                  <a:pt x="1044" y="163"/>
                </a:cubicBezTo>
                <a:cubicBezTo>
                  <a:pt x="1055" y="158"/>
                  <a:pt x="1067" y="155"/>
                  <a:pt x="1080" y="155"/>
                </a:cubicBezTo>
                <a:cubicBezTo>
                  <a:pt x="1129" y="155"/>
                  <a:pt x="1168" y="194"/>
                  <a:pt x="1168" y="242"/>
                </a:cubicBezTo>
                <a:close/>
              </a:path>
            </a:pathLst>
          </a:custGeom>
          <a:solidFill>
            <a:schemeClr val="accent5"/>
          </a:solidFill>
          <a:ln w="9525">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7" name="Freeform 8">
            <a:extLst>
              <a:ext uri="{FF2B5EF4-FFF2-40B4-BE49-F238E27FC236}">
                <a16:creationId xmlns:a16="http://schemas.microsoft.com/office/drawing/2014/main" id="{4EC099EC-BFDB-466C-9AC9-EAFBBFF03549}"/>
              </a:ext>
            </a:extLst>
          </p:cNvPr>
          <p:cNvSpPr>
            <a:spLocks/>
          </p:cNvSpPr>
          <p:nvPr/>
        </p:nvSpPr>
        <p:spPr bwMode="auto">
          <a:xfrm>
            <a:off x="613714" y="2427069"/>
            <a:ext cx="1874839" cy="1397000"/>
          </a:xfrm>
          <a:custGeom>
            <a:avLst/>
            <a:gdLst>
              <a:gd name="T0" fmla="*/ 1044 w 1044"/>
              <a:gd name="T1" fmla="*/ 0 h 780"/>
              <a:gd name="T2" fmla="*/ 1044 w 1044"/>
              <a:gd name="T3" fmla="*/ 780 h 780"/>
              <a:gd name="T4" fmla="*/ 74 w 1044"/>
              <a:gd name="T5" fmla="*/ 780 h 780"/>
              <a:gd name="T6" fmla="*/ 0 w 1044"/>
              <a:gd name="T7" fmla="*/ 709 h 780"/>
              <a:gd name="T8" fmla="*/ 0 w 1044"/>
              <a:gd name="T9" fmla="*/ 0 h 780"/>
              <a:gd name="T10" fmla="*/ 452 w 1044"/>
              <a:gd name="T11" fmla="*/ 0 h 780"/>
              <a:gd name="T12" fmla="*/ 433 w 1044"/>
              <a:gd name="T13" fmla="*/ 54 h 780"/>
              <a:gd name="T14" fmla="*/ 520 w 1044"/>
              <a:gd name="T15" fmla="*/ 142 h 780"/>
              <a:gd name="T16" fmla="*/ 608 w 1044"/>
              <a:gd name="T17" fmla="*/ 54 h 780"/>
              <a:gd name="T18" fmla="*/ 589 w 1044"/>
              <a:gd name="T19" fmla="*/ 0 h 780"/>
              <a:gd name="T20" fmla="*/ 1044 w 1044"/>
              <a:gd name="T2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780">
                <a:moveTo>
                  <a:pt x="1044" y="0"/>
                </a:moveTo>
                <a:cubicBezTo>
                  <a:pt x="1044" y="780"/>
                  <a:pt x="1044" y="780"/>
                  <a:pt x="1044" y="780"/>
                </a:cubicBezTo>
                <a:cubicBezTo>
                  <a:pt x="74" y="780"/>
                  <a:pt x="74" y="780"/>
                  <a:pt x="74" y="780"/>
                </a:cubicBezTo>
                <a:cubicBezTo>
                  <a:pt x="33" y="780"/>
                  <a:pt x="0" y="749"/>
                  <a:pt x="0" y="709"/>
                </a:cubicBezTo>
                <a:cubicBezTo>
                  <a:pt x="0" y="0"/>
                  <a:pt x="0" y="0"/>
                  <a:pt x="0" y="0"/>
                </a:cubicBezTo>
                <a:cubicBezTo>
                  <a:pt x="452" y="0"/>
                  <a:pt x="452" y="0"/>
                  <a:pt x="452" y="0"/>
                </a:cubicBezTo>
                <a:cubicBezTo>
                  <a:pt x="440" y="15"/>
                  <a:pt x="433" y="34"/>
                  <a:pt x="433" y="54"/>
                </a:cubicBezTo>
                <a:cubicBezTo>
                  <a:pt x="433" y="103"/>
                  <a:pt x="472" y="142"/>
                  <a:pt x="520" y="142"/>
                </a:cubicBezTo>
                <a:cubicBezTo>
                  <a:pt x="569" y="142"/>
                  <a:pt x="608" y="103"/>
                  <a:pt x="608" y="54"/>
                </a:cubicBezTo>
                <a:cubicBezTo>
                  <a:pt x="608" y="34"/>
                  <a:pt x="601" y="15"/>
                  <a:pt x="589" y="0"/>
                </a:cubicBezTo>
                <a:lnTo>
                  <a:pt x="1044" y="0"/>
                </a:lnTo>
                <a:close/>
              </a:path>
            </a:pathLst>
          </a:custGeom>
          <a:solidFill>
            <a:schemeClr val="accent6"/>
          </a:solidFill>
          <a:ln w="9525">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8" name="Freeform 9">
            <a:extLst>
              <a:ext uri="{FF2B5EF4-FFF2-40B4-BE49-F238E27FC236}">
                <a16:creationId xmlns:a16="http://schemas.microsoft.com/office/drawing/2014/main" id="{C21BAA17-0A75-4C8C-946D-2C83897463A9}"/>
              </a:ext>
            </a:extLst>
          </p:cNvPr>
          <p:cNvSpPr>
            <a:spLocks/>
          </p:cNvSpPr>
          <p:nvPr/>
        </p:nvSpPr>
        <p:spPr bwMode="auto">
          <a:xfrm>
            <a:off x="2708781" y="1156306"/>
            <a:ext cx="2443163" cy="1200151"/>
          </a:xfrm>
          <a:custGeom>
            <a:avLst/>
            <a:gdLst>
              <a:gd name="T0" fmla="*/ 1360 w 1360"/>
              <a:gd name="T1" fmla="*/ 528 h 670"/>
              <a:gd name="T2" fmla="*/ 1141 w 1360"/>
              <a:gd name="T3" fmla="*/ 528 h 670"/>
              <a:gd name="T4" fmla="*/ 1160 w 1360"/>
              <a:gd name="T5" fmla="*/ 582 h 670"/>
              <a:gd name="T6" fmla="*/ 1072 w 1360"/>
              <a:gd name="T7" fmla="*/ 670 h 670"/>
              <a:gd name="T8" fmla="*/ 985 w 1360"/>
              <a:gd name="T9" fmla="*/ 582 h 670"/>
              <a:gd name="T10" fmla="*/ 1004 w 1360"/>
              <a:gd name="T11" fmla="*/ 528 h 670"/>
              <a:gd name="T12" fmla="*/ 461 w 1360"/>
              <a:gd name="T13" fmla="*/ 528 h 670"/>
              <a:gd name="T14" fmla="*/ 480 w 1360"/>
              <a:gd name="T15" fmla="*/ 582 h 670"/>
              <a:gd name="T16" fmla="*/ 392 w 1360"/>
              <a:gd name="T17" fmla="*/ 670 h 670"/>
              <a:gd name="T18" fmla="*/ 305 w 1360"/>
              <a:gd name="T19" fmla="*/ 582 h 670"/>
              <a:gd name="T20" fmla="*/ 324 w 1360"/>
              <a:gd name="T21" fmla="*/ 528 h 670"/>
              <a:gd name="T22" fmla="*/ 0 w 1360"/>
              <a:gd name="T23" fmla="*/ 528 h 670"/>
              <a:gd name="T24" fmla="*/ 0 w 1360"/>
              <a:gd name="T25" fmla="*/ 322 h 670"/>
              <a:gd name="T26" fmla="*/ 36 w 1360"/>
              <a:gd name="T27" fmla="*/ 330 h 670"/>
              <a:gd name="T28" fmla="*/ 124 w 1360"/>
              <a:gd name="T29" fmla="*/ 242 h 670"/>
              <a:gd name="T30" fmla="*/ 36 w 1360"/>
              <a:gd name="T31" fmla="*/ 155 h 670"/>
              <a:gd name="T32" fmla="*/ 0 w 1360"/>
              <a:gd name="T33" fmla="*/ 163 h 670"/>
              <a:gd name="T34" fmla="*/ 0 w 1360"/>
              <a:gd name="T35" fmla="*/ 0 h 670"/>
              <a:gd name="T36" fmla="*/ 1286 w 1360"/>
              <a:gd name="T37" fmla="*/ 0 h 670"/>
              <a:gd name="T38" fmla="*/ 1360 w 1360"/>
              <a:gd name="T39" fmla="*/ 72 h 670"/>
              <a:gd name="T40" fmla="*/ 1360 w 1360"/>
              <a:gd name="T41" fmla="*/ 528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0" h="670">
                <a:moveTo>
                  <a:pt x="1360" y="528"/>
                </a:moveTo>
                <a:cubicBezTo>
                  <a:pt x="1141" y="528"/>
                  <a:pt x="1141" y="528"/>
                  <a:pt x="1141" y="528"/>
                </a:cubicBezTo>
                <a:cubicBezTo>
                  <a:pt x="1153" y="543"/>
                  <a:pt x="1160" y="562"/>
                  <a:pt x="1160" y="582"/>
                </a:cubicBezTo>
                <a:cubicBezTo>
                  <a:pt x="1160" y="631"/>
                  <a:pt x="1121" y="670"/>
                  <a:pt x="1072" y="670"/>
                </a:cubicBezTo>
                <a:cubicBezTo>
                  <a:pt x="1024" y="670"/>
                  <a:pt x="985" y="631"/>
                  <a:pt x="985" y="582"/>
                </a:cubicBezTo>
                <a:cubicBezTo>
                  <a:pt x="985" y="562"/>
                  <a:pt x="992" y="543"/>
                  <a:pt x="1004" y="528"/>
                </a:cubicBezTo>
                <a:cubicBezTo>
                  <a:pt x="461" y="528"/>
                  <a:pt x="461" y="528"/>
                  <a:pt x="461" y="528"/>
                </a:cubicBezTo>
                <a:cubicBezTo>
                  <a:pt x="473" y="543"/>
                  <a:pt x="480" y="562"/>
                  <a:pt x="480" y="582"/>
                </a:cubicBezTo>
                <a:cubicBezTo>
                  <a:pt x="480" y="631"/>
                  <a:pt x="441" y="670"/>
                  <a:pt x="392" y="670"/>
                </a:cubicBezTo>
                <a:cubicBezTo>
                  <a:pt x="344" y="670"/>
                  <a:pt x="305" y="631"/>
                  <a:pt x="305" y="582"/>
                </a:cubicBezTo>
                <a:cubicBezTo>
                  <a:pt x="305" y="562"/>
                  <a:pt x="312" y="543"/>
                  <a:pt x="324" y="528"/>
                </a:cubicBezTo>
                <a:cubicBezTo>
                  <a:pt x="0" y="528"/>
                  <a:pt x="0" y="528"/>
                  <a:pt x="0" y="528"/>
                </a:cubicBezTo>
                <a:cubicBezTo>
                  <a:pt x="0" y="322"/>
                  <a:pt x="0" y="322"/>
                  <a:pt x="0" y="322"/>
                </a:cubicBezTo>
                <a:cubicBezTo>
                  <a:pt x="11" y="327"/>
                  <a:pt x="23" y="330"/>
                  <a:pt x="36" y="330"/>
                </a:cubicBezTo>
                <a:cubicBezTo>
                  <a:pt x="85" y="330"/>
                  <a:pt x="124" y="291"/>
                  <a:pt x="124" y="242"/>
                </a:cubicBezTo>
                <a:cubicBezTo>
                  <a:pt x="124" y="194"/>
                  <a:pt x="85" y="155"/>
                  <a:pt x="36" y="155"/>
                </a:cubicBezTo>
                <a:cubicBezTo>
                  <a:pt x="23" y="155"/>
                  <a:pt x="11" y="158"/>
                  <a:pt x="0" y="163"/>
                </a:cubicBezTo>
                <a:cubicBezTo>
                  <a:pt x="0" y="0"/>
                  <a:pt x="0" y="0"/>
                  <a:pt x="0" y="0"/>
                </a:cubicBezTo>
                <a:cubicBezTo>
                  <a:pt x="1286" y="0"/>
                  <a:pt x="1286" y="0"/>
                  <a:pt x="1286" y="0"/>
                </a:cubicBezTo>
                <a:cubicBezTo>
                  <a:pt x="1327" y="0"/>
                  <a:pt x="1360" y="32"/>
                  <a:pt x="1360" y="72"/>
                </a:cubicBezTo>
                <a:lnTo>
                  <a:pt x="1360" y="528"/>
                </a:lnTo>
                <a:close/>
              </a:path>
            </a:pathLst>
          </a:custGeom>
          <a:solidFill>
            <a:schemeClr val="accent4">
              <a:lumMod val="75000"/>
            </a:schemeClr>
          </a:solidFill>
          <a:ln w="9525">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9" name="Freeform 10">
            <a:extLst>
              <a:ext uri="{FF2B5EF4-FFF2-40B4-BE49-F238E27FC236}">
                <a16:creationId xmlns:a16="http://schemas.microsoft.com/office/drawing/2014/main" id="{863A16A2-D7BF-4565-9B10-2DA4A0D7B0C6}"/>
              </a:ext>
            </a:extLst>
          </p:cNvPr>
          <p:cNvSpPr>
            <a:spLocks/>
          </p:cNvSpPr>
          <p:nvPr/>
        </p:nvSpPr>
        <p:spPr bwMode="auto">
          <a:xfrm>
            <a:off x="2666423" y="2427069"/>
            <a:ext cx="1409700" cy="1397000"/>
          </a:xfrm>
          <a:custGeom>
            <a:avLst/>
            <a:gdLst>
              <a:gd name="T0" fmla="*/ 784 w 784"/>
              <a:gd name="T1" fmla="*/ 0 h 780"/>
              <a:gd name="T2" fmla="*/ 784 w 784"/>
              <a:gd name="T3" fmla="*/ 780 h 780"/>
              <a:gd name="T4" fmla="*/ 0 w 784"/>
              <a:gd name="T5" fmla="*/ 780 h 780"/>
              <a:gd name="T6" fmla="*/ 0 w 784"/>
              <a:gd name="T7" fmla="*/ 0 h 780"/>
              <a:gd name="T8" fmla="*/ 324 w 784"/>
              <a:gd name="T9" fmla="*/ 0 h 780"/>
              <a:gd name="T10" fmla="*/ 305 w 784"/>
              <a:gd name="T11" fmla="*/ 54 h 780"/>
              <a:gd name="T12" fmla="*/ 392 w 784"/>
              <a:gd name="T13" fmla="*/ 142 h 780"/>
              <a:gd name="T14" fmla="*/ 480 w 784"/>
              <a:gd name="T15" fmla="*/ 54 h 780"/>
              <a:gd name="T16" fmla="*/ 461 w 784"/>
              <a:gd name="T17" fmla="*/ 0 h 780"/>
              <a:gd name="T18" fmla="*/ 784 w 784"/>
              <a:gd name="T19"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4" h="780">
                <a:moveTo>
                  <a:pt x="784" y="0"/>
                </a:moveTo>
                <a:cubicBezTo>
                  <a:pt x="784" y="780"/>
                  <a:pt x="784" y="780"/>
                  <a:pt x="784" y="780"/>
                </a:cubicBezTo>
                <a:cubicBezTo>
                  <a:pt x="0" y="780"/>
                  <a:pt x="0" y="780"/>
                  <a:pt x="0" y="780"/>
                </a:cubicBezTo>
                <a:cubicBezTo>
                  <a:pt x="0" y="0"/>
                  <a:pt x="0" y="0"/>
                  <a:pt x="0" y="0"/>
                </a:cubicBezTo>
                <a:cubicBezTo>
                  <a:pt x="324" y="0"/>
                  <a:pt x="324" y="0"/>
                  <a:pt x="324" y="0"/>
                </a:cubicBezTo>
                <a:cubicBezTo>
                  <a:pt x="312" y="15"/>
                  <a:pt x="305" y="34"/>
                  <a:pt x="305" y="54"/>
                </a:cubicBezTo>
                <a:cubicBezTo>
                  <a:pt x="305" y="103"/>
                  <a:pt x="344" y="142"/>
                  <a:pt x="392" y="142"/>
                </a:cubicBezTo>
                <a:cubicBezTo>
                  <a:pt x="441" y="142"/>
                  <a:pt x="480" y="103"/>
                  <a:pt x="480" y="54"/>
                </a:cubicBezTo>
                <a:cubicBezTo>
                  <a:pt x="480" y="34"/>
                  <a:pt x="473" y="15"/>
                  <a:pt x="461" y="0"/>
                </a:cubicBezTo>
                <a:lnTo>
                  <a:pt x="784" y="0"/>
                </a:lnTo>
                <a:close/>
              </a:path>
            </a:pathLst>
          </a:custGeom>
          <a:solidFill>
            <a:schemeClr val="accent1">
              <a:lumMod val="75000"/>
            </a:schemeClr>
          </a:solidFill>
          <a:ln w="9525">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0" name="Freeform 11">
            <a:extLst>
              <a:ext uri="{FF2B5EF4-FFF2-40B4-BE49-F238E27FC236}">
                <a16:creationId xmlns:a16="http://schemas.microsoft.com/office/drawing/2014/main" id="{A96C7A0F-1D9F-407C-81C0-3998282A9A01}"/>
              </a:ext>
            </a:extLst>
          </p:cNvPr>
          <p:cNvSpPr>
            <a:spLocks/>
          </p:cNvSpPr>
          <p:nvPr/>
        </p:nvSpPr>
        <p:spPr bwMode="auto">
          <a:xfrm>
            <a:off x="4200261" y="2427069"/>
            <a:ext cx="1033463" cy="1397000"/>
          </a:xfrm>
          <a:custGeom>
            <a:avLst/>
            <a:gdLst>
              <a:gd name="T0" fmla="*/ 576 w 576"/>
              <a:gd name="T1" fmla="*/ 0 h 780"/>
              <a:gd name="T2" fmla="*/ 576 w 576"/>
              <a:gd name="T3" fmla="*/ 709 h 780"/>
              <a:gd name="T4" fmla="*/ 502 w 576"/>
              <a:gd name="T5" fmla="*/ 780 h 780"/>
              <a:gd name="T6" fmla="*/ 0 w 576"/>
              <a:gd name="T7" fmla="*/ 780 h 780"/>
              <a:gd name="T8" fmla="*/ 0 w 576"/>
              <a:gd name="T9" fmla="*/ 0 h 780"/>
              <a:gd name="T10" fmla="*/ 220 w 576"/>
              <a:gd name="T11" fmla="*/ 0 h 780"/>
              <a:gd name="T12" fmla="*/ 201 w 576"/>
              <a:gd name="T13" fmla="*/ 54 h 780"/>
              <a:gd name="T14" fmla="*/ 288 w 576"/>
              <a:gd name="T15" fmla="*/ 142 h 780"/>
              <a:gd name="T16" fmla="*/ 376 w 576"/>
              <a:gd name="T17" fmla="*/ 54 h 780"/>
              <a:gd name="T18" fmla="*/ 357 w 576"/>
              <a:gd name="T19" fmla="*/ 0 h 780"/>
              <a:gd name="T20" fmla="*/ 576 w 576"/>
              <a:gd name="T2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780">
                <a:moveTo>
                  <a:pt x="576" y="0"/>
                </a:moveTo>
                <a:cubicBezTo>
                  <a:pt x="576" y="709"/>
                  <a:pt x="576" y="709"/>
                  <a:pt x="576" y="709"/>
                </a:cubicBezTo>
                <a:cubicBezTo>
                  <a:pt x="576" y="749"/>
                  <a:pt x="543" y="780"/>
                  <a:pt x="502" y="780"/>
                </a:cubicBezTo>
                <a:cubicBezTo>
                  <a:pt x="0" y="780"/>
                  <a:pt x="0" y="780"/>
                  <a:pt x="0" y="780"/>
                </a:cubicBezTo>
                <a:cubicBezTo>
                  <a:pt x="0" y="0"/>
                  <a:pt x="0" y="0"/>
                  <a:pt x="0" y="0"/>
                </a:cubicBezTo>
                <a:cubicBezTo>
                  <a:pt x="220" y="0"/>
                  <a:pt x="220" y="0"/>
                  <a:pt x="220" y="0"/>
                </a:cubicBezTo>
                <a:cubicBezTo>
                  <a:pt x="208" y="15"/>
                  <a:pt x="201" y="34"/>
                  <a:pt x="201" y="54"/>
                </a:cubicBezTo>
                <a:cubicBezTo>
                  <a:pt x="201" y="103"/>
                  <a:pt x="240" y="142"/>
                  <a:pt x="288" y="142"/>
                </a:cubicBezTo>
                <a:cubicBezTo>
                  <a:pt x="337" y="142"/>
                  <a:pt x="376" y="103"/>
                  <a:pt x="376" y="54"/>
                </a:cubicBezTo>
                <a:cubicBezTo>
                  <a:pt x="376" y="34"/>
                  <a:pt x="369" y="15"/>
                  <a:pt x="357" y="0"/>
                </a:cubicBezTo>
                <a:lnTo>
                  <a:pt x="576" y="0"/>
                </a:lnTo>
                <a:close/>
              </a:path>
            </a:pathLst>
          </a:custGeom>
          <a:solidFill>
            <a:schemeClr val="tx2">
              <a:lumMod val="75000"/>
            </a:schemeClr>
          </a:solidFill>
          <a:ln w="9525">
            <a:solidFill>
              <a:schemeClr val="accent6">
                <a:lumMod val="20000"/>
                <a:lumOff val="80000"/>
              </a:schemeClr>
            </a:solidFill>
          </a:ln>
          <a:effectLst/>
        </p:spPr>
        <p:txBody>
          <a:bodyPr vert="horz" wrap="square" lIns="91440" tIns="45720" rIns="91440" bIns="45720" numCol="1" anchor="t" anchorCtr="0" compatLnSpc="1">
            <a:prstTxWarp prst="textNoShape">
              <a:avLst/>
            </a:prstTxWarp>
          </a:bodyPr>
          <a:lstStyle/>
          <a:p>
            <a:endParaRPr lang="en-US" dirty="0"/>
          </a:p>
        </p:txBody>
      </p:sp>
      <p:sp>
        <p:nvSpPr>
          <p:cNvPr id="13" name="CasetăText 16">
            <a:extLst>
              <a:ext uri="{FF2B5EF4-FFF2-40B4-BE49-F238E27FC236}">
                <a16:creationId xmlns:a16="http://schemas.microsoft.com/office/drawing/2014/main" id="{67241EB3-39DE-42AB-8530-CD192816E16C}"/>
              </a:ext>
            </a:extLst>
          </p:cNvPr>
          <p:cNvSpPr txBox="1"/>
          <p:nvPr/>
        </p:nvSpPr>
        <p:spPr>
          <a:xfrm>
            <a:off x="968763" y="1413873"/>
            <a:ext cx="1110037" cy="307777"/>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Participant</a:t>
            </a:r>
          </a:p>
        </p:txBody>
      </p:sp>
      <p:sp>
        <p:nvSpPr>
          <p:cNvPr id="14" name="CasetăText 17">
            <a:extLst>
              <a:ext uri="{FF2B5EF4-FFF2-40B4-BE49-F238E27FC236}">
                <a16:creationId xmlns:a16="http://schemas.microsoft.com/office/drawing/2014/main" id="{A62DBA82-7041-473A-A498-DDB6B99012DC}"/>
              </a:ext>
            </a:extLst>
          </p:cNvPr>
          <p:cNvSpPr txBox="1"/>
          <p:nvPr/>
        </p:nvSpPr>
        <p:spPr>
          <a:xfrm>
            <a:off x="4161973" y="2947733"/>
            <a:ext cx="1110037" cy="307777"/>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Client?</a:t>
            </a:r>
          </a:p>
        </p:txBody>
      </p:sp>
      <p:sp>
        <p:nvSpPr>
          <p:cNvPr id="15" name="CasetăText 18">
            <a:extLst>
              <a:ext uri="{FF2B5EF4-FFF2-40B4-BE49-F238E27FC236}">
                <a16:creationId xmlns:a16="http://schemas.microsoft.com/office/drawing/2014/main" id="{2E4FA16B-9352-475B-9A1A-4063BD098D9E}"/>
              </a:ext>
            </a:extLst>
          </p:cNvPr>
          <p:cNvSpPr txBox="1"/>
          <p:nvPr/>
        </p:nvSpPr>
        <p:spPr>
          <a:xfrm>
            <a:off x="3029952" y="1298589"/>
            <a:ext cx="1951982" cy="738664"/>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Salesperson</a:t>
            </a:r>
          </a:p>
          <a:p>
            <a:pPr algn="ctr"/>
            <a:r>
              <a:rPr lang="en-US" sz="1400" b="1" dirty="0">
                <a:solidFill>
                  <a:schemeClr val="bg1"/>
                </a:solidFill>
                <a:latin typeface="Arial" panose="020B0604020202020204" pitchFamily="34" charset="0"/>
                <a:cs typeface="Arial" panose="020B0604020202020204" pitchFamily="34" charset="0"/>
              </a:rPr>
              <a:t>or</a:t>
            </a:r>
          </a:p>
          <a:p>
            <a:pPr algn="ctr"/>
            <a:r>
              <a:rPr lang="en-US" sz="1400" b="1" dirty="0">
                <a:solidFill>
                  <a:schemeClr val="bg1"/>
                </a:solidFill>
                <a:latin typeface="Arial" panose="020B0604020202020204" pitchFamily="34" charset="0"/>
                <a:cs typeface="Arial" panose="020B0604020202020204" pitchFamily="34" charset="0"/>
              </a:rPr>
              <a:t>Consultant</a:t>
            </a:r>
          </a:p>
        </p:txBody>
      </p:sp>
      <p:sp>
        <p:nvSpPr>
          <p:cNvPr id="16" name="CasetăText 19">
            <a:extLst>
              <a:ext uri="{FF2B5EF4-FFF2-40B4-BE49-F238E27FC236}">
                <a16:creationId xmlns:a16="http://schemas.microsoft.com/office/drawing/2014/main" id="{6ABE1C30-D2EC-48A4-91FE-DC1624F7E55B}"/>
              </a:ext>
            </a:extLst>
          </p:cNvPr>
          <p:cNvSpPr txBox="1"/>
          <p:nvPr/>
        </p:nvSpPr>
        <p:spPr>
          <a:xfrm>
            <a:off x="1128875" y="2932552"/>
            <a:ext cx="922307" cy="307777"/>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Judge</a:t>
            </a:r>
          </a:p>
        </p:txBody>
      </p:sp>
      <p:sp>
        <p:nvSpPr>
          <p:cNvPr id="17" name="CasetăText 20">
            <a:extLst>
              <a:ext uri="{FF2B5EF4-FFF2-40B4-BE49-F238E27FC236}">
                <a16:creationId xmlns:a16="http://schemas.microsoft.com/office/drawing/2014/main" id="{AD9D31BE-9080-445C-8FE9-541C15C31793}"/>
              </a:ext>
            </a:extLst>
          </p:cNvPr>
          <p:cNvSpPr txBox="1"/>
          <p:nvPr/>
        </p:nvSpPr>
        <p:spPr>
          <a:xfrm>
            <a:off x="2882879" y="2877673"/>
            <a:ext cx="1123064"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Potential Buyer?</a:t>
            </a:r>
          </a:p>
        </p:txBody>
      </p:sp>
      <p:sp>
        <p:nvSpPr>
          <p:cNvPr id="23" name="CasetăText 39">
            <a:extLst>
              <a:ext uri="{FF2B5EF4-FFF2-40B4-BE49-F238E27FC236}">
                <a16:creationId xmlns:a16="http://schemas.microsoft.com/office/drawing/2014/main" id="{953F9141-E165-48DE-9298-2FEA05ECDCAC}"/>
              </a:ext>
            </a:extLst>
          </p:cNvPr>
          <p:cNvSpPr txBox="1"/>
          <p:nvPr/>
        </p:nvSpPr>
        <p:spPr>
          <a:xfrm>
            <a:off x="7026463" y="1507288"/>
            <a:ext cx="1711906" cy="307776"/>
          </a:xfrm>
          <a:prstGeom prst="rect">
            <a:avLst/>
          </a:prstGeom>
          <a:noFill/>
          <a:ln>
            <a:noFill/>
          </a:ln>
        </p:spPr>
        <p:txBody>
          <a:bodyPr wrap="square" rtlCol="0">
            <a:spAutoFit/>
          </a:bodyPr>
          <a:lstStyle/>
          <a:p>
            <a:endParaRPr lang="en-US" sz="1400" b="1" dirty="0">
              <a:solidFill>
                <a:srgbClr val="FFC000"/>
              </a:solidFill>
              <a:latin typeface="Arial" panose="020B0604020202020204" pitchFamily="34" charset="0"/>
              <a:cs typeface="Arial" panose="020B0604020202020204" pitchFamily="34" charset="0"/>
            </a:endParaRPr>
          </a:p>
        </p:txBody>
      </p:sp>
      <p:sp>
        <p:nvSpPr>
          <p:cNvPr id="29" name="CasetăText 45">
            <a:extLst>
              <a:ext uri="{FF2B5EF4-FFF2-40B4-BE49-F238E27FC236}">
                <a16:creationId xmlns:a16="http://schemas.microsoft.com/office/drawing/2014/main" id="{8380649C-E54B-4096-8250-1973F8FFFCCF}"/>
              </a:ext>
            </a:extLst>
          </p:cNvPr>
          <p:cNvSpPr txBox="1"/>
          <p:nvPr/>
        </p:nvSpPr>
        <p:spPr>
          <a:xfrm>
            <a:off x="139464" y="1072899"/>
            <a:ext cx="1590729" cy="307777"/>
          </a:xfrm>
          <a:prstGeom prst="rect">
            <a:avLst/>
          </a:prstGeom>
          <a:noFill/>
          <a:ln>
            <a:noFill/>
          </a:ln>
        </p:spPr>
        <p:txBody>
          <a:bodyPr wrap="square" rtlCol="0">
            <a:spAutoFit/>
          </a:bodyPr>
          <a:lstStyle/>
          <a:p>
            <a:endParaRPr lang="en-US" sz="1400" b="1" dirty="0">
              <a:solidFill>
                <a:schemeClr val="accent5"/>
              </a:solidFill>
              <a:latin typeface="+mj-lt"/>
              <a:cs typeface="Arial" panose="020B0604020202020204" pitchFamily="34" charset="0"/>
            </a:endParaRPr>
          </a:p>
        </p:txBody>
      </p:sp>
      <p:sp>
        <p:nvSpPr>
          <p:cNvPr id="32" name="CasetăText 48">
            <a:extLst>
              <a:ext uri="{FF2B5EF4-FFF2-40B4-BE49-F238E27FC236}">
                <a16:creationId xmlns:a16="http://schemas.microsoft.com/office/drawing/2014/main" id="{FF86904D-3531-43A8-9DF6-C6B8735FFD5C}"/>
              </a:ext>
            </a:extLst>
          </p:cNvPr>
          <p:cNvSpPr txBox="1"/>
          <p:nvPr/>
        </p:nvSpPr>
        <p:spPr>
          <a:xfrm>
            <a:off x="5843678" y="3847391"/>
            <a:ext cx="1290845" cy="307777"/>
          </a:xfrm>
          <a:prstGeom prst="rect">
            <a:avLst/>
          </a:prstGeom>
          <a:noFill/>
          <a:ln>
            <a:noFill/>
          </a:ln>
        </p:spPr>
        <p:txBody>
          <a:bodyPr wrap="square" rtlCol="0">
            <a:spAutoFit/>
          </a:bodyPr>
          <a:lstStyle/>
          <a:p>
            <a:endParaRPr lang="en-US" sz="1400" b="1" dirty="0">
              <a:solidFill>
                <a:schemeClr val="accent4">
                  <a:lumMod val="75000"/>
                </a:schemeClr>
              </a:solidFill>
              <a:latin typeface="+mj-lt"/>
              <a:cs typeface="Arial" panose="020B0604020202020204" pitchFamily="34" charset="0"/>
            </a:endParaRPr>
          </a:p>
        </p:txBody>
      </p:sp>
      <p:cxnSp>
        <p:nvCxnSpPr>
          <p:cNvPr id="11" name="Straight Arrow Connector 10">
            <a:extLst>
              <a:ext uri="{FF2B5EF4-FFF2-40B4-BE49-F238E27FC236}">
                <a16:creationId xmlns:a16="http://schemas.microsoft.com/office/drawing/2014/main" id="{564A6C62-1D99-4052-8ED4-C7CBDA517F57}"/>
              </a:ext>
            </a:extLst>
          </p:cNvPr>
          <p:cNvCxnSpPr/>
          <p:nvPr/>
        </p:nvCxnSpPr>
        <p:spPr>
          <a:xfrm flipH="1">
            <a:off x="-1379318" y="75875"/>
            <a:ext cx="726663" cy="476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4FEA2B-DDAD-4B95-AC1F-F3C10F1B355C}"/>
              </a:ext>
            </a:extLst>
          </p:cNvPr>
          <p:cNvCxnSpPr>
            <a:cxnSpLocks/>
          </p:cNvCxnSpPr>
          <p:nvPr/>
        </p:nvCxnSpPr>
        <p:spPr>
          <a:xfrm flipV="1">
            <a:off x="-1015986" y="2140684"/>
            <a:ext cx="1" cy="9848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E2997D0-6D95-49F7-8A86-5695E87A049F}"/>
              </a:ext>
            </a:extLst>
          </p:cNvPr>
          <p:cNvCxnSpPr>
            <a:cxnSpLocks/>
          </p:cNvCxnSpPr>
          <p:nvPr/>
        </p:nvCxnSpPr>
        <p:spPr>
          <a:xfrm flipV="1">
            <a:off x="-1379318" y="3340152"/>
            <a:ext cx="0" cy="7019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6BC517-775D-4958-A15A-BDC09C0E6009}"/>
              </a:ext>
            </a:extLst>
          </p:cNvPr>
          <p:cNvCxnSpPr/>
          <p:nvPr/>
        </p:nvCxnSpPr>
        <p:spPr>
          <a:xfrm flipH="1">
            <a:off x="-1579748" y="1423176"/>
            <a:ext cx="726663" cy="476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E2E60BC-0B75-4542-9F67-13C2D01F5C98}"/>
              </a:ext>
            </a:extLst>
          </p:cNvPr>
          <p:cNvCxnSpPr>
            <a:cxnSpLocks/>
          </p:cNvCxnSpPr>
          <p:nvPr/>
        </p:nvCxnSpPr>
        <p:spPr>
          <a:xfrm>
            <a:off x="-1216416" y="1072899"/>
            <a:ext cx="836943" cy="2130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15 Minute Timer – 123Timer">
            <a:extLst>
              <a:ext uri="{FF2B5EF4-FFF2-40B4-BE49-F238E27FC236}">
                <a16:creationId xmlns:a16="http://schemas.microsoft.com/office/drawing/2014/main" id="{9D3FAC0A-4A82-4EFF-8811-D3EEFAC5B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112" y="1507288"/>
            <a:ext cx="2143125"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46B45D-7800-48FE-A736-7753EFF26A49}"/>
              </a:ext>
            </a:extLst>
          </p:cNvPr>
          <p:cNvSpPr txBox="1"/>
          <p:nvPr/>
        </p:nvSpPr>
        <p:spPr>
          <a:xfrm>
            <a:off x="727788" y="4226767"/>
            <a:ext cx="3116424" cy="369332"/>
          </a:xfrm>
          <a:prstGeom prst="rect">
            <a:avLst/>
          </a:prstGeom>
          <a:noFill/>
        </p:spPr>
        <p:txBody>
          <a:bodyPr wrap="square" rtlCol="0">
            <a:spAutoFit/>
          </a:bodyPr>
          <a:lstStyle/>
          <a:p>
            <a:r>
              <a:rPr lang="en-US" dirty="0"/>
              <a:t>What visuals will you use?</a:t>
            </a:r>
          </a:p>
        </p:txBody>
      </p:sp>
      <p:sp>
        <p:nvSpPr>
          <p:cNvPr id="3" name="TextBox 2">
            <a:extLst>
              <a:ext uri="{FF2B5EF4-FFF2-40B4-BE49-F238E27FC236}">
                <a16:creationId xmlns:a16="http://schemas.microsoft.com/office/drawing/2014/main" id="{039649F5-FC0D-40A3-B006-5AFEC64FE804}"/>
              </a:ext>
            </a:extLst>
          </p:cNvPr>
          <p:cNvSpPr txBox="1"/>
          <p:nvPr/>
        </p:nvSpPr>
        <p:spPr>
          <a:xfrm>
            <a:off x="778471" y="4782850"/>
            <a:ext cx="558749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Flyers / brochures / business card</a:t>
            </a:r>
          </a:p>
          <a:p>
            <a:pPr marL="285750" indent="-285750">
              <a:buFont typeface="Arial" panose="020B0604020202020204" pitchFamily="34" charset="0"/>
              <a:buChar char="•"/>
            </a:pPr>
            <a:r>
              <a:rPr lang="en-US" dirty="0"/>
              <a:t>Technology (Laptop / tablet / </a:t>
            </a:r>
            <a:r>
              <a:rPr lang="en-US" dirty="0" err="1"/>
              <a:t>ipad</a:t>
            </a:r>
            <a:endParaRPr lang="en-US" dirty="0"/>
          </a:p>
          <a:p>
            <a:pPr marL="285750" indent="-285750">
              <a:buFont typeface="Arial" panose="020B0604020202020204" pitchFamily="34" charset="0"/>
              <a:buChar char="•"/>
            </a:pPr>
            <a:r>
              <a:rPr lang="en-US" dirty="0"/>
              <a:t>Forms / documents</a:t>
            </a:r>
          </a:p>
          <a:p>
            <a:pPr marL="285750" indent="-285750">
              <a:buFont typeface="Arial" panose="020B0604020202020204" pitchFamily="34" charset="0"/>
              <a:buChar char="•"/>
            </a:pPr>
            <a:r>
              <a:rPr lang="en-US" dirty="0"/>
              <a:t>Presentation boards</a:t>
            </a:r>
          </a:p>
          <a:p>
            <a:pPr marL="285750" indent="-285750">
              <a:buFont typeface="Arial" panose="020B0604020202020204" pitchFamily="34" charset="0"/>
              <a:buChar char="•"/>
            </a:pPr>
            <a:r>
              <a:rPr lang="en-US" dirty="0"/>
              <a:t>Other visuals that work with presentation</a:t>
            </a:r>
          </a:p>
        </p:txBody>
      </p:sp>
      <p:cxnSp>
        <p:nvCxnSpPr>
          <p:cNvPr id="18" name="Straight Arrow Connector 17">
            <a:extLst>
              <a:ext uri="{FF2B5EF4-FFF2-40B4-BE49-F238E27FC236}">
                <a16:creationId xmlns:a16="http://schemas.microsoft.com/office/drawing/2014/main" id="{2D99553E-CB74-4BF7-88CD-E2E661770BA0}"/>
              </a:ext>
            </a:extLst>
          </p:cNvPr>
          <p:cNvCxnSpPr>
            <a:endCxn id="2" idx="3"/>
          </p:cNvCxnSpPr>
          <p:nvPr/>
        </p:nvCxnSpPr>
        <p:spPr>
          <a:xfrm flipH="1">
            <a:off x="3844212" y="4404049"/>
            <a:ext cx="541176" cy="73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7ECCB03-7B4C-44A9-9ACB-12B52C29E67E}"/>
              </a:ext>
            </a:extLst>
          </p:cNvPr>
          <p:cNvSpPr txBox="1"/>
          <p:nvPr/>
        </p:nvSpPr>
        <p:spPr>
          <a:xfrm>
            <a:off x="4479457" y="4202395"/>
            <a:ext cx="4356632" cy="369332"/>
          </a:xfrm>
          <a:prstGeom prst="rect">
            <a:avLst/>
          </a:prstGeom>
          <a:noFill/>
        </p:spPr>
        <p:txBody>
          <a:bodyPr wrap="square" rtlCol="0">
            <a:spAutoFit/>
          </a:bodyPr>
          <a:lstStyle/>
          <a:p>
            <a:r>
              <a:rPr lang="en-US" i="1" dirty="0">
                <a:solidFill>
                  <a:srgbClr val="FF0000"/>
                </a:solidFill>
              </a:rPr>
              <a:t>Be sure to adhere to guidelines </a:t>
            </a:r>
          </a:p>
        </p:txBody>
      </p:sp>
      <p:pic>
        <p:nvPicPr>
          <p:cNvPr id="20" name="Audio 19">
            <a:hlinkClick r:id="" action="ppaction://media"/>
            <a:extLst>
              <a:ext uri="{FF2B5EF4-FFF2-40B4-BE49-F238E27FC236}">
                <a16:creationId xmlns:a16="http://schemas.microsoft.com/office/drawing/2014/main" id="{7BB64595-049D-4D95-BC13-525E78016A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0920319"/>
      </p:ext>
    </p:extLst>
  </p:cSld>
  <p:clrMapOvr>
    <a:masterClrMapping/>
  </p:clrMapOvr>
  <mc:AlternateContent xmlns:mc="http://schemas.openxmlformats.org/markup-compatibility/2006" xmlns:p14="http://schemas.microsoft.com/office/powerpoint/2010/main">
    <mc:Choice Requires="p14">
      <p:transition p14:dur="10" advTm="39251"/>
    </mc:Choice>
    <mc:Fallback xmlns="">
      <p:transition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8101</TotalTime>
  <Words>858</Words>
  <Application>Microsoft Office PowerPoint</Application>
  <PresentationFormat>On-screen Show (4:3)</PresentationFormat>
  <Paragraphs>174</Paragraphs>
  <Slides>15</Slides>
  <Notes>7</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Arial Rounded MT Bold</vt:lpstr>
      <vt:lpstr>Calibri</vt:lpstr>
      <vt:lpstr>Century Gothic</vt:lpstr>
      <vt:lpstr>Garamond</vt:lpstr>
      <vt:lpstr>Roboto</vt:lpstr>
      <vt:lpstr>Wingdings</vt:lpstr>
      <vt:lpstr>Savon</vt:lpstr>
      <vt:lpstr>PowerPoint Presentation</vt:lpstr>
      <vt:lpstr>PowerPoint Presentation</vt:lpstr>
      <vt:lpstr>PSE events</vt:lpstr>
      <vt:lpstr>What are Professional Selling Events? *student delivers a sales presentation or consultation </vt:lpstr>
      <vt:lpstr>PowerPoint Presentation</vt:lpstr>
      <vt:lpstr>Finance               Marketing</vt:lpstr>
      <vt:lpstr>Hospitality &amp; Tourism Professional Selling HTPS</vt:lpstr>
      <vt:lpstr>PowerPoint Presentation</vt:lpstr>
      <vt:lpstr>PowerPoint Presentation</vt:lpstr>
      <vt:lpstr>What makes a presentation successful?</vt:lpstr>
      <vt:lpstr>PowerPoint Presentation</vt:lpstr>
      <vt:lpstr>PowerPoint Presentation</vt:lpstr>
      <vt:lpstr>Presentation Ready? “is it really ready to be presented?”</vt:lpstr>
      <vt:lpstr>HTPS @ FLC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kimberly frahm</cp:lastModifiedBy>
  <cp:revision>393</cp:revision>
  <cp:lastPrinted>2020-10-13T15:50:45Z</cp:lastPrinted>
  <dcterms:created xsi:type="dcterms:W3CDTF">2013-10-01T18:56:24Z</dcterms:created>
  <dcterms:modified xsi:type="dcterms:W3CDTF">2021-09-29T16:43:37Z</dcterms:modified>
</cp:coreProperties>
</file>