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7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8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9.xml" ContentType="application/vnd.openxmlformats-officedocument.theme+xml"/>
  <Override PartName="/ppt/slideLayouts/slideLayout14.xml" ContentType="application/vnd.openxmlformats-officedocument.presentationml.slideLayout+xml"/>
  <Override PartName="/ppt/theme/theme10.xml" ContentType="application/vnd.openxmlformats-officedocument.theme+xml"/>
  <Override PartName="/ppt/slideLayouts/slideLayout15.xml" ContentType="application/vnd.openxmlformats-officedocument.presentationml.slideLayout+xml"/>
  <Override PartName="/ppt/theme/theme11.xml" ContentType="application/vnd.openxmlformats-officedocument.theme+xml"/>
  <Override PartName="/ppt/slideLayouts/slideLayout16.xml" ContentType="application/vnd.openxmlformats-officedocument.presentationml.slideLayout+xml"/>
  <Override PartName="/ppt/theme/theme12.xml" ContentType="application/vnd.openxmlformats-officedocument.theme+xml"/>
  <Override PartName="/ppt/slideLayouts/slideLayout17.xml" ContentType="application/vnd.openxmlformats-officedocument.presentationml.slideLayout+xml"/>
  <Override PartName="/ppt/theme/theme13.xml" ContentType="application/vnd.openxmlformats-officedocument.theme+xml"/>
  <Override PartName="/ppt/slideLayouts/slideLayout18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  <p:sldMasterId id="2147483784" r:id="rId2"/>
    <p:sldMasterId id="2147483799" r:id="rId3"/>
    <p:sldMasterId id="2147483767" r:id="rId4"/>
    <p:sldMasterId id="2147483771" r:id="rId5"/>
    <p:sldMasterId id="2147483750" r:id="rId6"/>
    <p:sldMasterId id="2147483753" r:id="rId7"/>
    <p:sldMasterId id="2147483786" r:id="rId8"/>
    <p:sldMasterId id="2147483787" r:id="rId9"/>
    <p:sldMasterId id="2147483761" r:id="rId10"/>
    <p:sldMasterId id="2147483763" r:id="rId11"/>
    <p:sldMasterId id="2147483783" r:id="rId12"/>
    <p:sldMasterId id="2147483781" r:id="rId13"/>
    <p:sldMasterId id="2147483748" r:id="rId14"/>
  </p:sldMasterIdLst>
  <p:notesMasterIdLst>
    <p:notesMasterId r:id="rId26"/>
  </p:notesMasterIdLst>
  <p:sldIdLst>
    <p:sldId id="256" r:id="rId15"/>
    <p:sldId id="268" r:id="rId16"/>
    <p:sldId id="275" r:id="rId17"/>
    <p:sldId id="276" r:id="rId18"/>
    <p:sldId id="269" r:id="rId19"/>
    <p:sldId id="270" r:id="rId20"/>
    <p:sldId id="271" r:id="rId21"/>
    <p:sldId id="272" r:id="rId22"/>
    <p:sldId id="273" r:id="rId23"/>
    <p:sldId id="274" r:id="rId24"/>
    <p:sldId id="26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7E151F73-78F9-A742-A8F9-C53D06076E4E}">
          <p14:sldIdLst>
            <p14:sldId id="256"/>
            <p14:sldId id="268"/>
            <p14:sldId id="275"/>
            <p14:sldId id="276"/>
            <p14:sldId id="269"/>
            <p14:sldId id="270"/>
            <p14:sldId id="271"/>
            <p14:sldId id="272"/>
            <p14:sldId id="273"/>
            <p14:sldId id="274"/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8EC6"/>
    <a:srgbClr val="0A5599"/>
    <a:srgbClr val="C5E6FF"/>
    <a:srgbClr val="4291CC"/>
    <a:srgbClr val="1F3E7C"/>
    <a:srgbClr val="3ACCFD"/>
    <a:srgbClr val="0098F1"/>
    <a:srgbClr val="00EDDF"/>
    <a:srgbClr val="709F3D"/>
    <a:srgbClr val="475B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51"/>
    <p:restoredTop sz="94643"/>
  </p:normalViewPr>
  <p:slideViewPr>
    <p:cSldViewPr snapToGrid="0" snapToObjects="1">
      <p:cViewPr varScale="1">
        <p:scale>
          <a:sx n="64" d="100"/>
          <a:sy n="64" d="100"/>
        </p:scale>
        <p:origin x="8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221E24-63C8-3041-B36F-FB3C17902AC1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32FC87-5B94-9840-ABAE-8378684CD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547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D054F4-E865-5141-9F7B-8A621DC6D41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498374" y="410817"/>
            <a:ext cx="8282809" cy="1205949"/>
          </a:xfrm>
          <a:prstGeom prst="rect">
            <a:avLst/>
          </a:prstGeom>
        </p:spPr>
        <p:txBody>
          <a:bodyPr anchor="t" anchorCtr="0"/>
          <a:lstStyle>
            <a:lvl1pPr marL="12700" indent="0" algn="l">
              <a:spcBef>
                <a:spcPts val="0"/>
              </a:spcBef>
              <a:buNone/>
              <a:tabLst/>
              <a:defRPr sz="5500" b="1" i="0" cap="all" baseline="0">
                <a:solidFill>
                  <a:schemeClr val="bg1"/>
                </a:solidFill>
                <a:latin typeface="Gotham Medium" pitchFamily="2" charset="0"/>
                <a:ea typeface="Gotham Medium" pitchFamily="2" charset="0"/>
                <a:cs typeface="Gotham Medium" pitchFamily="2" charset="0"/>
              </a:defRPr>
            </a:lvl1pPr>
            <a:lvl2pPr marL="12700" indent="0" algn="ctr">
              <a:buNone/>
              <a:tabLst/>
              <a:defRPr sz="36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2pPr>
            <a:lvl3pPr marL="12700" indent="0" algn="ctr">
              <a:buNone/>
              <a:tabLst/>
              <a:defRPr sz="32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3pPr>
            <a:lvl4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4pPr>
            <a:lvl5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5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C4ACEDE-16CE-624B-A592-919AC493413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98374" y="1616765"/>
            <a:ext cx="8282809" cy="4830418"/>
          </a:xfrm>
          <a:prstGeom prst="rect">
            <a:avLst/>
          </a:prstGeom>
        </p:spPr>
        <p:txBody>
          <a:bodyPr anchor="t" anchorCtr="0"/>
          <a:lstStyle>
            <a:lvl1pPr marL="12700" indent="0" algn="l">
              <a:spcBef>
                <a:spcPts val="0"/>
              </a:spcBef>
              <a:spcAft>
                <a:spcPts val="1200"/>
              </a:spcAft>
              <a:buNone/>
              <a:tabLst/>
              <a:defRPr sz="3000" b="0" i="0" cap="none" baseline="0">
                <a:solidFill>
                  <a:srgbClr val="C5E6FF"/>
                </a:solidFill>
                <a:latin typeface="Gotham Book" charset="0"/>
                <a:ea typeface="Gotham Book" charset="0"/>
                <a:cs typeface="Gotham Book" charset="0"/>
              </a:defRPr>
            </a:lvl1pPr>
            <a:lvl2pPr marL="12700" indent="0" algn="ctr">
              <a:buNone/>
              <a:tabLst/>
              <a:defRPr sz="36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2pPr>
            <a:lvl3pPr marL="12700" indent="0" algn="ctr">
              <a:buNone/>
              <a:tabLst/>
              <a:defRPr sz="32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3pPr>
            <a:lvl4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4pPr>
            <a:lvl5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3997631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D054F4-E865-5141-9F7B-8A621DC6D41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498374" y="1445326"/>
            <a:ext cx="8282809" cy="2189972"/>
          </a:xfrm>
          <a:prstGeom prst="rect">
            <a:avLst/>
          </a:prstGeom>
        </p:spPr>
        <p:txBody>
          <a:bodyPr anchor="b" anchorCtr="0"/>
          <a:lstStyle>
            <a:lvl1pPr marL="12700" indent="0" algn="l">
              <a:spcBef>
                <a:spcPts val="0"/>
              </a:spcBef>
              <a:buNone/>
              <a:tabLst/>
              <a:defRPr sz="6000" b="1" i="0" cap="all" baseline="0">
                <a:solidFill>
                  <a:schemeClr val="bg1"/>
                </a:solidFill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  <a:lvl2pPr marL="12700" indent="0" algn="ctr">
              <a:buNone/>
              <a:tabLst/>
              <a:defRPr sz="36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2pPr>
            <a:lvl3pPr marL="12700" indent="0" algn="ctr">
              <a:buNone/>
              <a:tabLst/>
              <a:defRPr sz="32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3pPr>
            <a:lvl4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4pPr>
            <a:lvl5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5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C4ACEDE-16CE-624B-A592-919AC493413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98374" y="3635296"/>
            <a:ext cx="8282809" cy="1317504"/>
          </a:xfrm>
          <a:prstGeom prst="rect">
            <a:avLst/>
          </a:prstGeom>
        </p:spPr>
        <p:txBody>
          <a:bodyPr anchor="t" anchorCtr="0"/>
          <a:lstStyle>
            <a:lvl1pPr marL="12700" indent="0" algn="l">
              <a:spcBef>
                <a:spcPts val="0"/>
              </a:spcBef>
              <a:spcAft>
                <a:spcPts val="1200"/>
              </a:spcAft>
              <a:buNone/>
              <a:tabLst/>
              <a:defRPr sz="3000" b="0" i="0" cap="none" baseline="0">
                <a:solidFill>
                  <a:srgbClr val="C5E6FF"/>
                </a:solidFill>
                <a:latin typeface="Gotham Book" charset="0"/>
                <a:ea typeface="Gotham Book" charset="0"/>
                <a:cs typeface="Gotham Book" charset="0"/>
              </a:defRPr>
            </a:lvl1pPr>
            <a:lvl2pPr marL="12700" indent="0" algn="ctr">
              <a:buNone/>
              <a:tabLst/>
              <a:defRPr sz="36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2pPr>
            <a:lvl3pPr marL="12700" indent="0" algn="ctr">
              <a:buNone/>
              <a:tabLst/>
              <a:defRPr sz="32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3pPr>
            <a:lvl4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4pPr>
            <a:lvl5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304634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D054F4-E865-5141-9F7B-8A621DC6D41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498374" y="410817"/>
            <a:ext cx="8282809" cy="1205949"/>
          </a:xfrm>
          <a:prstGeom prst="rect">
            <a:avLst/>
          </a:prstGeom>
        </p:spPr>
        <p:txBody>
          <a:bodyPr anchor="t" anchorCtr="0"/>
          <a:lstStyle>
            <a:lvl1pPr marL="12700" indent="0" algn="l">
              <a:spcBef>
                <a:spcPts val="0"/>
              </a:spcBef>
              <a:buNone/>
              <a:tabLst/>
              <a:defRPr sz="5500" b="1" i="0" cap="all" baseline="0">
                <a:solidFill>
                  <a:srgbClr val="0A5599"/>
                </a:solidFill>
                <a:latin typeface="Gotham Medium" pitchFamily="2" charset="0"/>
                <a:ea typeface="Gotham Medium" pitchFamily="2" charset="0"/>
                <a:cs typeface="Gotham Medium" pitchFamily="2" charset="0"/>
              </a:defRPr>
            </a:lvl1pPr>
            <a:lvl2pPr marL="12700" indent="0" algn="ctr">
              <a:buNone/>
              <a:tabLst/>
              <a:defRPr sz="36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2pPr>
            <a:lvl3pPr marL="12700" indent="0" algn="ctr">
              <a:buNone/>
              <a:tabLst/>
              <a:defRPr sz="32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3pPr>
            <a:lvl4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4pPr>
            <a:lvl5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5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C4ACEDE-16CE-624B-A592-919AC493413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98374" y="1616765"/>
            <a:ext cx="8282809" cy="4830418"/>
          </a:xfrm>
          <a:prstGeom prst="rect">
            <a:avLst/>
          </a:prstGeom>
        </p:spPr>
        <p:txBody>
          <a:bodyPr anchor="t" anchorCtr="0"/>
          <a:lstStyle>
            <a:lvl1pPr marL="12700" indent="0" algn="l">
              <a:spcBef>
                <a:spcPts val="0"/>
              </a:spcBef>
              <a:spcAft>
                <a:spcPts val="1200"/>
              </a:spcAft>
              <a:buNone/>
              <a:tabLst/>
              <a:defRPr sz="3000" b="0" i="0" cap="none" baseline="0">
                <a:solidFill>
                  <a:srgbClr val="418EC6"/>
                </a:solidFill>
                <a:latin typeface="Gotham Book" charset="0"/>
                <a:ea typeface="Gotham Book" charset="0"/>
                <a:cs typeface="Gotham Book" charset="0"/>
              </a:defRPr>
            </a:lvl1pPr>
            <a:lvl2pPr marL="12700" indent="0" algn="ctr">
              <a:buNone/>
              <a:tabLst/>
              <a:defRPr sz="36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2pPr>
            <a:lvl3pPr marL="12700" indent="0" algn="ctr">
              <a:buNone/>
              <a:tabLst/>
              <a:defRPr sz="32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3pPr>
            <a:lvl4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4pPr>
            <a:lvl5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23402076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D054F4-E865-5141-9F7B-8A621DC6D41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498374" y="1445326"/>
            <a:ext cx="8282809" cy="2189972"/>
          </a:xfrm>
          <a:prstGeom prst="rect">
            <a:avLst/>
          </a:prstGeom>
        </p:spPr>
        <p:txBody>
          <a:bodyPr anchor="b" anchorCtr="0"/>
          <a:lstStyle>
            <a:lvl1pPr marL="12700" indent="0" algn="l">
              <a:spcBef>
                <a:spcPts val="0"/>
              </a:spcBef>
              <a:buNone/>
              <a:tabLst/>
              <a:defRPr sz="6000" b="1" i="0" cap="all" baseline="0">
                <a:solidFill>
                  <a:srgbClr val="0A5599"/>
                </a:solidFill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  <a:lvl2pPr marL="12700" indent="0" algn="ctr">
              <a:buNone/>
              <a:tabLst/>
              <a:defRPr sz="36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2pPr>
            <a:lvl3pPr marL="12700" indent="0" algn="ctr">
              <a:buNone/>
              <a:tabLst/>
              <a:defRPr sz="32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3pPr>
            <a:lvl4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4pPr>
            <a:lvl5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5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C4ACEDE-16CE-624B-A592-919AC493413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98374" y="3635296"/>
            <a:ext cx="8282809" cy="1317504"/>
          </a:xfrm>
          <a:prstGeom prst="rect">
            <a:avLst/>
          </a:prstGeom>
        </p:spPr>
        <p:txBody>
          <a:bodyPr anchor="t" anchorCtr="0"/>
          <a:lstStyle>
            <a:lvl1pPr marL="12700" indent="0" algn="l">
              <a:spcBef>
                <a:spcPts val="0"/>
              </a:spcBef>
              <a:spcAft>
                <a:spcPts val="1200"/>
              </a:spcAft>
              <a:buNone/>
              <a:tabLst/>
              <a:defRPr sz="3000" b="0" i="0" cap="none" baseline="0">
                <a:solidFill>
                  <a:srgbClr val="418EC6"/>
                </a:solidFill>
                <a:latin typeface="Gotham Book" charset="0"/>
                <a:ea typeface="Gotham Book" charset="0"/>
                <a:cs typeface="Gotham Book" charset="0"/>
              </a:defRPr>
            </a:lvl1pPr>
            <a:lvl2pPr marL="12700" indent="0" algn="ctr">
              <a:buNone/>
              <a:tabLst/>
              <a:defRPr sz="36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2pPr>
            <a:lvl3pPr marL="12700" indent="0" algn="ctr">
              <a:buNone/>
              <a:tabLst/>
              <a:defRPr sz="32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3pPr>
            <a:lvl4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4pPr>
            <a:lvl5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1199570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50574" y="520482"/>
            <a:ext cx="11290852" cy="5996608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80000"/>
              </a:lnSpc>
              <a:defRPr sz="9000" b="0" i="0" cap="all" spc="-100" baseline="0">
                <a:solidFill>
                  <a:schemeClr val="bg1"/>
                </a:solidFill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r>
              <a:rPr lang="en-US" dirty="0"/>
              <a:t>Click here</a:t>
            </a:r>
            <a:br>
              <a:rPr lang="en-US" dirty="0"/>
            </a:br>
            <a:r>
              <a:rPr lang="en-US" dirty="0"/>
              <a:t>to Add title</a:t>
            </a:r>
          </a:p>
        </p:txBody>
      </p:sp>
    </p:spTree>
    <p:extLst>
      <p:ext uri="{BB962C8B-B14F-4D97-AF65-F5344CB8AC3E}">
        <p14:creationId xmlns:p14="http://schemas.microsoft.com/office/powerpoint/2010/main" val="18580143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50574" y="520482"/>
            <a:ext cx="11290852" cy="5996608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80000"/>
              </a:lnSpc>
              <a:defRPr sz="9000" b="0" i="0" cap="all" spc="-100" baseline="0">
                <a:solidFill>
                  <a:srgbClr val="0A5599"/>
                </a:solidFill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r>
              <a:rPr lang="en-US" dirty="0"/>
              <a:t>Click here</a:t>
            </a:r>
            <a:br>
              <a:rPr lang="en-US" dirty="0"/>
            </a:br>
            <a:r>
              <a:rPr lang="en-US" dirty="0"/>
              <a:t>to Add title</a:t>
            </a:r>
          </a:p>
        </p:txBody>
      </p:sp>
    </p:spTree>
    <p:extLst>
      <p:ext uri="{BB962C8B-B14F-4D97-AF65-F5344CB8AC3E}">
        <p14:creationId xmlns:p14="http://schemas.microsoft.com/office/powerpoint/2010/main" val="15345334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50574" y="520482"/>
            <a:ext cx="11290852" cy="5996608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80000"/>
              </a:lnSpc>
              <a:defRPr sz="9000" b="0" i="0" cap="all" spc="-100" baseline="0">
                <a:solidFill>
                  <a:schemeClr val="bg1"/>
                </a:solidFill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r>
              <a:rPr lang="en-US" dirty="0"/>
              <a:t>Click here</a:t>
            </a:r>
            <a:br>
              <a:rPr lang="en-US" dirty="0"/>
            </a:br>
            <a:r>
              <a:rPr lang="en-US" dirty="0"/>
              <a:t>to Add title</a:t>
            </a:r>
          </a:p>
        </p:txBody>
      </p:sp>
    </p:spTree>
    <p:extLst>
      <p:ext uri="{BB962C8B-B14F-4D97-AF65-F5344CB8AC3E}">
        <p14:creationId xmlns:p14="http://schemas.microsoft.com/office/powerpoint/2010/main" val="25075691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760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131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8D522-A2D2-144C-98E9-EB866CE4B8F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10817" y="410817"/>
            <a:ext cx="11370366" cy="1205949"/>
          </a:xfrm>
          <a:prstGeom prst="rect">
            <a:avLst/>
          </a:prstGeom>
        </p:spPr>
        <p:txBody>
          <a:bodyPr anchor="t" anchorCtr="0"/>
          <a:lstStyle>
            <a:lvl1pPr marL="12700" indent="0" algn="l">
              <a:spcBef>
                <a:spcPts val="0"/>
              </a:spcBef>
              <a:buNone/>
              <a:tabLst/>
              <a:defRPr sz="5500" b="1" i="0" cap="all" baseline="0">
                <a:solidFill>
                  <a:schemeClr val="bg1"/>
                </a:solidFill>
                <a:latin typeface="Gotham Medium" pitchFamily="2" charset="0"/>
                <a:ea typeface="Gotham Medium" pitchFamily="2" charset="0"/>
                <a:cs typeface="Gotham Medium" pitchFamily="2" charset="0"/>
              </a:defRPr>
            </a:lvl1pPr>
            <a:lvl2pPr marL="12700" indent="0" algn="ctr">
              <a:buNone/>
              <a:tabLst/>
              <a:defRPr sz="36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2pPr>
            <a:lvl3pPr marL="12700" indent="0" algn="ctr">
              <a:buNone/>
              <a:tabLst/>
              <a:defRPr sz="32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3pPr>
            <a:lvl4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4pPr>
            <a:lvl5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5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99719D6-A04B-0140-B631-C6FD3F97063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10817" y="1616765"/>
            <a:ext cx="11370366" cy="4320011"/>
          </a:xfrm>
          <a:prstGeom prst="rect">
            <a:avLst/>
          </a:prstGeom>
        </p:spPr>
        <p:txBody>
          <a:bodyPr anchor="t" anchorCtr="0"/>
          <a:lstStyle>
            <a:lvl1pPr marL="469900" indent="-457200" algn="l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  <a:tabLst/>
              <a:defRPr sz="3000" b="0" i="0" cap="none" baseline="0">
                <a:solidFill>
                  <a:srgbClr val="C5E6FF"/>
                </a:solidFill>
                <a:latin typeface="Gotham Book" charset="0"/>
                <a:ea typeface="Gotham Book" charset="0"/>
                <a:cs typeface="Gotham Book" charset="0"/>
              </a:defRPr>
            </a:lvl1pPr>
            <a:lvl2pPr marL="12700" indent="0" algn="ctr">
              <a:buNone/>
              <a:tabLst/>
              <a:defRPr sz="36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2pPr>
            <a:lvl3pPr marL="12700" indent="0" algn="ctr">
              <a:buNone/>
              <a:tabLst/>
              <a:defRPr sz="32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3pPr>
            <a:lvl4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4pPr>
            <a:lvl5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3918495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8D522-A2D2-144C-98E9-EB866CE4B8F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10817" y="410817"/>
            <a:ext cx="11370366" cy="1205949"/>
          </a:xfrm>
          <a:prstGeom prst="rect">
            <a:avLst/>
          </a:prstGeom>
        </p:spPr>
        <p:txBody>
          <a:bodyPr anchor="t" anchorCtr="0"/>
          <a:lstStyle>
            <a:lvl1pPr marL="12700" indent="0" algn="l">
              <a:spcBef>
                <a:spcPts val="0"/>
              </a:spcBef>
              <a:buNone/>
              <a:tabLst/>
              <a:defRPr sz="5500" b="1" i="0" cap="all" baseline="0">
                <a:solidFill>
                  <a:srgbClr val="0A5599"/>
                </a:solidFill>
                <a:latin typeface="Gotham Medium" pitchFamily="2" charset="0"/>
                <a:ea typeface="Gotham Medium" pitchFamily="2" charset="0"/>
                <a:cs typeface="Gotham Medium" pitchFamily="2" charset="0"/>
              </a:defRPr>
            </a:lvl1pPr>
            <a:lvl2pPr marL="12700" indent="0" algn="ctr">
              <a:buNone/>
              <a:tabLst/>
              <a:defRPr sz="36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2pPr>
            <a:lvl3pPr marL="12700" indent="0" algn="ctr">
              <a:buNone/>
              <a:tabLst/>
              <a:defRPr sz="32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3pPr>
            <a:lvl4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4pPr>
            <a:lvl5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5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99719D6-A04B-0140-B631-C6FD3F97063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10817" y="1616765"/>
            <a:ext cx="11370366" cy="4320011"/>
          </a:xfrm>
          <a:prstGeom prst="rect">
            <a:avLst/>
          </a:prstGeom>
        </p:spPr>
        <p:txBody>
          <a:bodyPr anchor="t" anchorCtr="0"/>
          <a:lstStyle>
            <a:lvl1pPr marL="469900" indent="-457200" algn="l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  <a:tabLst/>
              <a:defRPr sz="3000" b="0" i="0" cap="none" baseline="0">
                <a:solidFill>
                  <a:srgbClr val="418EC6"/>
                </a:solidFill>
                <a:latin typeface="Gotham Book" charset="0"/>
                <a:ea typeface="Gotham Book" charset="0"/>
                <a:cs typeface="Gotham Book" charset="0"/>
              </a:defRPr>
            </a:lvl1pPr>
            <a:lvl2pPr marL="12700" indent="0" algn="ctr">
              <a:buNone/>
              <a:tabLst/>
              <a:defRPr sz="36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2pPr>
            <a:lvl3pPr marL="12700" indent="0" algn="ctr">
              <a:buNone/>
              <a:tabLst/>
              <a:defRPr sz="32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3pPr>
            <a:lvl4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4pPr>
            <a:lvl5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1704648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D835389-AF96-1046-BB78-CAAB2B71CD9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466531" y="410817"/>
            <a:ext cx="8314652" cy="1205949"/>
          </a:xfrm>
          <a:prstGeom prst="rect">
            <a:avLst/>
          </a:prstGeom>
        </p:spPr>
        <p:txBody>
          <a:bodyPr anchor="ctr" anchorCtr="0"/>
          <a:lstStyle>
            <a:lvl1pPr marL="12700" indent="0" algn="r">
              <a:spcBef>
                <a:spcPts val="0"/>
              </a:spcBef>
              <a:buNone/>
              <a:tabLst/>
              <a:defRPr sz="5000" b="1" i="0" cap="all" baseline="0">
                <a:solidFill>
                  <a:schemeClr val="bg1"/>
                </a:solidFill>
                <a:latin typeface="Gotham Medium" pitchFamily="2" charset="0"/>
                <a:ea typeface="Gotham Medium" pitchFamily="2" charset="0"/>
                <a:cs typeface="Gotham Medium" pitchFamily="2" charset="0"/>
              </a:defRPr>
            </a:lvl1pPr>
            <a:lvl2pPr marL="12700" indent="0" algn="ctr">
              <a:buNone/>
              <a:tabLst/>
              <a:defRPr sz="36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2pPr>
            <a:lvl3pPr marL="12700" indent="0" algn="ctr">
              <a:buNone/>
              <a:tabLst/>
              <a:defRPr sz="32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3pPr>
            <a:lvl4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4pPr>
            <a:lvl5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5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26C1247-0F50-804E-AF95-6BE086C0242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10817" y="2225275"/>
            <a:ext cx="11370366" cy="3711502"/>
          </a:xfrm>
          <a:prstGeom prst="rect">
            <a:avLst/>
          </a:prstGeom>
        </p:spPr>
        <p:txBody>
          <a:bodyPr anchor="t" anchorCtr="0"/>
          <a:lstStyle>
            <a:lvl1pPr marL="469900" indent="-457200" algn="l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  <a:tabLst/>
              <a:defRPr sz="3000" b="0" i="0" cap="none" baseline="0">
                <a:solidFill>
                  <a:srgbClr val="C5E6FF"/>
                </a:solidFill>
                <a:latin typeface="Gotham Book" charset="0"/>
                <a:ea typeface="Gotham Book" charset="0"/>
                <a:cs typeface="Gotham Book" charset="0"/>
              </a:defRPr>
            </a:lvl1pPr>
            <a:lvl2pPr marL="12700" indent="0" algn="ctr">
              <a:buNone/>
              <a:tabLst/>
              <a:defRPr sz="36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2pPr>
            <a:lvl3pPr marL="12700" indent="0" algn="ctr">
              <a:buNone/>
              <a:tabLst/>
              <a:defRPr sz="32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3pPr>
            <a:lvl4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4pPr>
            <a:lvl5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D835389-AF96-1046-BB78-CAAB2B71CD9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466531" y="410817"/>
            <a:ext cx="8314652" cy="1205949"/>
          </a:xfrm>
          <a:prstGeom prst="rect">
            <a:avLst/>
          </a:prstGeom>
        </p:spPr>
        <p:txBody>
          <a:bodyPr anchor="ctr" anchorCtr="0"/>
          <a:lstStyle>
            <a:lvl1pPr marL="12700" indent="0" algn="r">
              <a:spcBef>
                <a:spcPts val="0"/>
              </a:spcBef>
              <a:buNone/>
              <a:tabLst/>
              <a:defRPr lang="en-US" sz="5000" b="1" i="0" kern="1200" cap="all" baseline="0" dirty="0">
                <a:solidFill>
                  <a:schemeClr val="bg1"/>
                </a:solidFill>
                <a:latin typeface="Gotham Medium" pitchFamily="2" charset="0"/>
                <a:ea typeface="Gotham Medium" pitchFamily="2" charset="0"/>
                <a:cs typeface="Gotham Medium" pitchFamily="2" charset="0"/>
              </a:defRPr>
            </a:lvl1pPr>
            <a:lvl2pPr marL="12700" indent="0" algn="ctr">
              <a:buNone/>
              <a:tabLst/>
              <a:defRPr sz="36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2pPr>
            <a:lvl3pPr marL="12700" indent="0" algn="ctr">
              <a:buNone/>
              <a:tabLst/>
              <a:defRPr sz="32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3pPr>
            <a:lvl4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4pPr>
            <a:lvl5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5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26C1247-0F50-804E-AF95-6BE086C0242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10817" y="2225275"/>
            <a:ext cx="11370366" cy="3711502"/>
          </a:xfrm>
          <a:prstGeom prst="rect">
            <a:avLst/>
          </a:prstGeom>
        </p:spPr>
        <p:txBody>
          <a:bodyPr anchor="t" anchorCtr="0"/>
          <a:lstStyle>
            <a:lvl1pPr marL="469900" indent="-457200" algn="l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  <a:tabLst/>
              <a:defRPr sz="3000" b="0" i="0" cap="none" baseline="0">
                <a:solidFill>
                  <a:srgbClr val="0A5599"/>
                </a:solidFill>
                <a:latin typeface="Gotham Book" charset="0"/>
                <a:ea typeface="Gotham Book" charset="0"/>
                <a:cs typeface="Gotham Book" charset="0"/>
              </a:defRPr>
            </a:lvl1pPr>
            <a:lvl2pPr marL="12700" indent="0" algn="ctr">
              <a:buNone/>
              <a:tabLst/>
              <a:defRPr sz="36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2pPr>
            <a:lvl3pPr marL="12700" indent="0" algn="ctr">
              <a:buNone/>
              <a:tabLst/>
              <a:defRPr sz="32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3pPr>
            <a:lvl4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4pPr>
            <a:lvl5pPr marL="12700" indent="0" algn="ctr">
              <a:buNone/>
              <a:tabLst/>
              <a:defRPr sz="2800" b="1" i="0" cap="all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4169204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50574" y="1537110"/>
            <a:ext cx="11290852" cy="3942522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80000"/>
              </a:lnSpc>
              <a:defRPr sz="8000" b="0" i="0" cap="all" spc="-100" baseline="0">
                <a:solidFill>
                  <a:schemeClr val="bg1"/>
                </a:solidFill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r>
              <a:rPr lang="en-US" dirty="0"/>
              <a:t>Click here</a:t>
            </a:r>
            <a:br>
              <a:rPr lang="en-US" dirty="0"/>
            </a:br>
            <a:r>
              <a:rPr lang="en-US" dirty="0"/>
              <a:t>to add text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50574" y="1404730"/>
            <a:ext cx="11290852" cy="2252869"/>
          </a:xfrm>
          <a:prstGeom prst="rect">
            <a:avLst/>
          </a:prstGeom>
        </p:spPr>
        <p:txBody>
          <a:bodyPr anchor="b" anchorCtr="0"/>
          <a:lstStyle>
            <a:lvl1pPr algn="ctr">
              <a:lnSpc>
                <a:spcPct val="80000"/>
              </a:lnSpc>
              <a:defRPr sz="8000" b="0" i="0" cap="all" spc="-100" baseline="0">
                <a:solidFill>
                  <a:schemeClr val="bg1"/>
                </a:solidFill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0573" y="3631098"/>
            <a:ext cx="11290853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5000" b="0" i="0" kern="1200" cap="all" spc="-100" baseline="0" smtClean="0">
                <a:solidFill>
                  <a:srgbClr val="C5E6FF"/>
                </a:solidFill>
                <a:latin typeface="Gotham Book" pitchFamily="2" charset="0"/>
                <a:ea typeface="Gotham Book" pitchFamily="2" charset="0"/>
                <a:cs typeface="Gotham Book" pitchFamily="2" charset="0"/>
              </a:defRPr>
            </a:lvl1pPr>
          </a:lstStyle>
          <a:p>
            <a:pPr lvl="0"/>
            <a:r>
              <a:rPr lang="en-US" dirty="0"/>
              <a:t>Add subtitle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50574" y="1537110"/>
            <a:ext cx="11290852" cy="3942522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80000"/>
              </a:lnSpc>
              <a:defRPr sz="8000" b="0" i="0" cap="all" spc="-100" baseline="0">
                <a:solidFill>
                  <a:srgbClr val="0A5599"/>
                </a:solidFill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r>
              <a:rPr lang="en-US" dirty="0"/>
              <a:t>Click here</a:t>
            </a:r>
            <a:br>
              <a:rPr lang="en-US" dirty="0"/>
            </a:br>
            <a:r>
              <a:rPr lang="en-US" dirty="0"/>
              <a:t>to add text</a:t>
            </a:r>
          </a:p>
        </p:txBody>
      </p:sp>
    </p:spTree>
    <p:extLst>
      <p:ext uri="{BB962C8B-B14F-4D97-AF65-F5344CB8AC3E}">
        <p14:creationId xmlns:p14="http://schemas.microsoft.com/office/powerpoint/2010/main" val="1775039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50574" y="1404730"/>
            <a:ext cx="11290852" cy="2252869"/>
          </a:xfrm>
          <a:prstGeom prst="rect">
            <a:avLst/>
          </a:prstGeom>
        </p:spPr>
        <p:txBody>
          <a:bodyPr anchor="b" anchorCtr="0"/>
          <a:lstStyle>
            <a:lvl1pPr algn="ctr">
              <a:lnSpc>
                <a:spcPct val="80000"/>
              </a:lnSpc>
              <a:defRPr sz="8000" b="0" i="0" cap="all" spc="-100" baseline="0">
                <a:solidFill>
                  <a:srgbClr val="0A5599"/>
                </a:solidFill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0573" y="3631098"/>
            <a:ext cx="11290853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5000" b="0" i="0" kern="1200" cap="all" spc="-100" baseline="0" smtClean="0">
                <a:solidFill>
                  <a:srgbClr val="418EC6"/>
                </a:solidFill>
                <a:latin typeface="Gotham Book" pitchFamily="2" charset="0"/>
                <a:ea typeface="Gotham Book" pitchFamily="2" charset="0"/>
                <a:cs typeface="Gotham Book" pitchFamily="2" charset="0"/>
              </a:defRPr>
            </a:lvl1pPr>
          </a:lstStyle>
          <a:p>
            <a:pPr lvl="0"/>
            <a:r>
              <a:rPr lang="en-US" dirty="0"/>
              <a:t>Add subtitle</a:t>
            </a:r>
          </a:p>
        </p:txBody>
      </p:sp>
    </p:spTree>
    <p:extLst>
      <p:ext uri="{BB962C8B-B14F-4D97-AF65-F5344CB8AC3E}">
        <p14:creationId xmlns:p14="http://schemas.microsoft.com/office/powerpoint/2010/main" val="4188491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4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5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6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7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EEE0E21-A8FB-D44C-9D6E-E4DD7C1180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43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FE3F6F-3648-0A46-9626-40556CCF05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41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8380ED-8C98-B743-B1AF-3C59DFC006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004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0ACF81-ECE5-9944-A5A9-34AC704089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117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9C824F-1E67-3040-A963-824710F11D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141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687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3F7CAF-8A11-7041-BC72-CB2A91A752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50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1E7B19-82D5-8A46-A133-9A90387AE3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42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7019F9-E2AA-9848-AFBF-C65E5F4E35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226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B69E1B-35D3-9648-852C-81FDDEACCF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420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F9A7FF-E2BB-484A-A78F-4FCFB7D202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71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5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9DEB34-67D8-3948-AD80-80917A74170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5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E1A3D59-A9D8-F645-A0E9-F3CBEE21BB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51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E94A6B-E9A7-5849-A764-D53F9BD1231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35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4249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5D19B1-6CD2-4F56-9750-990FA7D296C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Step six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C62BB-581D-45CD-B17E-FA73FE8AF1C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3200" dirty="0"/>
              <a:t>On your worksheet, develop a 2-3 paragraph journal entry on the topic indicated.</a:t>
            </a:r>
          </a:p>
          <a:p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EE5C6E-058A-4F99-8A00-90119FE21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789" y="3029775"/>
            <a:ext cx="3009977" cy="3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574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7511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A8132-4C4D-4B2F-8754-5ACDE3352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err="1"/>
              <a:t>ClosE</a:t>
            </a:r>
            <a:r>
              <a:rPr lang="en-US" dirty="0"/>
              <a:t> reading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22392-6B7B-4523-A5E7-468442C4B1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Jigsaw article activity</a:t>
            </a:r>
            <a:br>
              <a:rPr lang="en-US" dirty="0"/>
            </a:br>
            <a:r>
              <a:rPr lang="en-US" sz="3200" dirty="0"/>
              <a:t>(based on 5 articles/25 students in class)</a:t>
            </a:r>
          </a:p>
        </p:txBody>
      </p:sp>
    </p:spTree>
    <p:extLst>
      <p:ext uri="{BB962C8B-B14F-4D97-AF65-F5344CB8AC3E}">
        <p14:creationId xmlns:p14="http://schemas.microsoft.com/office/powerpoint/2010/main" val="4020040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95F25-D493-4848-98F1-81EC664C5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into 5 groups of 5</a:t>
            </a:r>
          </a:p>
        </p:txBody>
      </p:sp>
    </p:spTree>
    <p:extLst>
      <p:ext uri="{BB962C8B-B14F-4D97-AF65-F5344CB8AC3E}">
        <p14:creationId xmlns:p14="http://schemas.microsoft.com/office/powerpoint/2010/main" val="3778448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2282D-BAE5-4FFA-8926-F879FE7B9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574" y="974033"/>
            <a:ext cx="11290852" cy="2252869"/>
          </a:xfrm>
        </p:spPr>
        <p:txBody>
          <a:bodyPr/>
          <a:lstStyle/>
          <a:p>
            <a:r>
              <a:rPr lang="en-US" dirty="0"/>
              <a:t>Once in groups…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0E52F4-A8B0-4B2B-8A5F-4441F5F567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574" y="3447468"/>
            <a:ext cx="11290853" cy="1828800"/>
          </a:xfrm>
        </p:spPr>
        <p:txBody>
          <a:bodyPr/>
          <a:lstStyle/>
          <a:p>
            <a:r>
              <a:rPr lang="en-US" sz="3600" dirty="0"/>
              <a:t>Assign each person a letter </a:t>
            </a:r>
            <a:br>
              <a:rPr lang="en-US" sz="3600" dirty="0"/>
            </a:br>
            <a:r>
              <a:rPr lang="en-US" sz="3600" dirty="0"/>
              <a:t>a-e</a:t>
            </a:r>
            <a:br>
              <a:rPr lang="en-US" sz="3600" dirty="0"/>
            </a:br>
            <a:r>
              <a:rPr lang="en-US" sz="3600" dirty="0"/>
              <a:t>(each person getting different letter)</a:t>
            </a:r>
          </a:p>
        </p:txBody>
      </p:sp>
    </p:spTree>
    <p:extLst>
      <p:ext uri="{BB962C8B-B14F-4D97-AF65-F5344CB8AC3E}">
        <p14:creationId xmlns:p14="http://schemas.microsoft.com/office/powerpoint/2010/main" val="190048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5D6E19-BB43-4077-98F3-5A608F2317D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Step 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3DF88-359E-4B93-B83A-0B888987D79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3200" dirty="0"/>
              <a:t>On your own, </a:t>
            </a:r>
            <a:r>
              <a:rPr lang="en-US" sz="3200" u="sng" dirty="0"/>
              <a:t>read the article your numbered group was given</a:t>
            </a:r>
            <a:r>
              <a:rPr lang="en-US" sz="3200" dirty="0"/>
              <a:t>.</a:t>
            </a:r>
          </a:p>
          <a:p>
            <a:pPr marL="469900" indent="-457200">
              <a:buFont typeface="Arial" panose="020B0604020202020204" pitchFamily="34" charset="0"/>
              <a:buChar char="•"/>
            </a:pPr>
            <a:r>
              <a:rPr lang="en-US" sz="3200" dirty="0"/>
              <a:t>As you read, annotate using the following:</a:t>
            </a:r>
          </a:p>
          <a:p>
            <a:r>
              <a:rPr lang="en-US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*</a:t>
            </a:r>
            <a:r>
              <a:rPr lang="en-US" sz="3200" b="1" dirty="0"/>
              <a:t> </a:t>
            </a:r>
            <a:r>
              <a:rPr lang="en-US" sz="3200" dirty="0"/>
              <a:t> this is important</a:t>
            </a:r>
          </a:p>
          <a:p>
            <a:r>
              <a:rPr lang="en-US" sz="3200" dirty="0"/>
              <a:t>    V  vocabulary I am unfamiliar with</a:t>
            </a:r>
          </a:p>
          <a:p>
            <a:pPr marL="469900" indent="-457200">
              <a:buFont typeface="Arial" panose="020B0604020202020204" pitchFamily="34" charset="0"/>
              <a:buChar char="•"/>
            </a:pPr>
            <a:r>
              <a:rPr lang="en-US" sz="3200" dirty="0"/>
              <a:t>In margins, connect </a:t>
            </a:r>
            <a:br>
              <a:rPr lang="en-US" sz="3200" dirty="0"/>
            </a:br>
            <a:r>
              <a:rPr lang="en-US" sz="3200" dirty="0"/>
              <a:t>with the article </a:t>
            </a:r>
            <a:br>
              <a:rPr lang="en-US" sz="3200" dirty="0"/>
            </a:br>
            <a:r>
              <a:rPr lang="en-US" sz="3200" dirty="0"/>
              <a:t>(engage with the text)</a:t>
            </a:r>
          </a:p>
          <a:p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678B71-699D-40BB-B14E-6B6CAE592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2218" y="4957883"/>
            <a:ext cx="2129853" cy="182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888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C06C91-D396-4003-9213-13C01706E20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Step two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D2C482F-1CCC-4FA4-A098-EB67386093E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3200" u="sng" dirty="0"/>
              <a:t>In 1</a:t>
            </a:r>
            <a:r>
              <a:rPr lang="en-US" sz="3200" u="sng" baseline="30000" dirty="0"/>
              <a:t>st</a:t>
            </a:r>
            <a:r>
              <a:rPr lang="en-US" sz="3200" u="sng" dirty="0"/>
              <a:t> Read Quick Write box</a:t>
            </a:r>
            <a:r>
              <a:rPr lang="en-US" sz="3200" dirty="0"/>
              <a:t> on your worksheet, write the answers to the below questions (still on your own):</a:t>
            </a:r>
          </a:p>
          <a:p>
            <a:pPr marL="527050" indent="-514350">
              <a:buFont typeface="+mj-lt"/>
              <a:buAutoNum type="arabicPeriod"/>
            </a:pPr>
            <a:r>
              <a:rPr lang="en-US" sz="3200" dirty="0"/>
              <a:t>What is the main idea of the article?</a:t>
            </a:r>
          </a:p>
          <a:p>
            <a:pPr marL="527050" indent="-514350">
              <a:buFont typeface="+mj-lt"/>
              <a:buAutoNum type="arabicPeriod"/>
            </a:pPr>
            <a:r>
              <a:rPr lang="en-US" sz="3200" dirty="0"/>
              <a:t>What are the author’s basic concepts? (Directly from the reading; evidence.)</a:t>
            </a:r>
          </a:p>
          <a:p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06DF02-5A34-4F15-AAD0-08E99A458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3700" y="4901784"/>
            <a:ext cx="2458073" cy="184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20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B65C293-AB05-4DFC-B1A6-EB2049B39BE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Step three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CF226-ED40-4EC0-92EA-1930E9DD7A5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3200" dirty="0"/>
              <a:t>In Groups 1-5 (</a:t>
            </a:r>
            <a:r>
              <a:rPr lang="en-US" sz="3200" b="1" dirty="0"/>
              <a:t>like articles</a:t>
            </a:r>
            <a:r>
              <a:rPr lang="en-US" sz="3200" dirty="0"/>
              <a:t>), take turns reading your Quick Writes out loud. </a:t>
            </a:r>
          </a:p>
          <a:p>
            <a:pPr marL="469900" indent="-457200">
              <a:buFont typeface="Arial" panose="020B0604020202020204" pitchFamily="34" charset="0"/>
              <a:buChar char="•"/>
            </a:pPr>
            <a:r>
              <a:rPr lang="en-US" sz="3200" u="sng" dirty="0"/>
              <a:t>Share</a:t>
            </a:r>
            <a:r>
              <a:rPr lang="en-US" sz="3200" dirty="0"/>
              <a:t> what you learned with each other with the purpose of gathering important information that you may have missed from the reading.</a:t>
            </a:r>
          </a:p>
          <a:p>
            <a:pPr marL="469900" indent="-457200">
              <a:buFont typeface="Arial" panose="020B0604020202020204" pitchFamily="34" charset="0"/>
              <a:buChar char="•"/>
            </a:pPr>
            <a:r>
              <a:rPr lang="en-US" sz="3200" dirty="0"/>
              <a:t>Become an expert on </a:t>
            </a:r>
            <a:br>
              <a:rPr lang="en-US" sz="3200" dirty="0"/>
            </a:br>
            <a:r>
              <a:rPr lang="en-US" sz="3200" dirty="0"/>
              <a:t>this article </a:t>
            </a:r>
            <a:br>
              <a:rPr lang="en-US" sz="3200" dirty="0"/>
            </a:br>
            <a:r>
              <a:rPr lang="en-US" sz="3200" u="sng" dirty="0"/>
              <a:t>so you can teach others</a:t>
            </a:r>
            <a:r>
              <a:rPr lang="en-US" sz="3200" dirty="0"/>
              <a:t>!</a:t>
            </a:r>
          </a:p>
          <a:p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6FDE21-7E88-4CC4-AC11-34141F02E7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990"/>
          <a:stretch/>
        </p:blipFill>
        <p:spPr>
          <a:xfrm>
            <a:off x="9634466" y="4496668"/>
            <a:ext cx="2476500" cy="229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682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FB084E4-7214-420F-BAC6-9087F78768D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Step four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34D2DC-E91D-4F02-BD46-55C5101928A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3200" dirty="0"/>
              <a:t>From your </a:t>
            </a:r>
            <a:r>
              <a:rPr lang="en-US" sz="3200" u="sng" dirty="0"/>
              <a:t>sharing</a:t>
            </a:r>
            <a:r>
              <a:rPr lang="en-US" sz="3200" dirty="0"/>
              <a:t> of the Quick Write, in the </a:t>
            </a:r>
            <a:r>
              <a:rPr lang="en-US" sz="3200" u="sng" dirty="0"/>
              <a:t>Oral Quick Write box</a:t>
            </a:r>
            <a:r>
              <a:rPr lang="en-US" sz="3200" dirty="0"/>
              <a:t>:</a:t>
            </a:r>
          </a:p>
          <a:p>
            <a:pPr marL="527050" indent="-514350">
              <a:buFont typeface="+mj-lt"/>
              <a:buAutoNum type="arabicPeriod"/>
            </a:pPr>
            <a:r>
              <a:rPr lang="en-US" sz="3200" dirty="0"/>
              <a:t>What assumptions is the author making? (Inferences from reading)</a:t>
            </a:r>
          </a:p>
          <a:p>
            <a:pPr marL="527050" indent="-514350">
              <a:buFont typeface="+mj-lt"/>
              <a:buAutoNum type="arabicPeriod"/>
            </a:pPr>
            <a:r>
              <a:rPr lang="en-US" sz="3200" dirty="0"/>
              <a:t>What do you think the author wants you to gain from the article? (Take </a:t>
            </a:r>
            <a:br>
              <a:rPr lang="en-US" sz="3200" dirty="0"/>
            </a:br>
            <a:r>
              <a:rPr lang="en-US" sz="3200" dirty="0"/>
              <a:t>away; application)</a:t>
            </a:r>
          </a:p>
          <a:p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AAFBE5-7B10-435B-9D0B-79DABB01C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3823" y="4726307"/>
            <a:ext cx="2608360" cy="195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2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089101-2B93-4B3D-B4F8-5534F77D697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Step five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627A6-F663-44D1-96FB-F5E770F6EA6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3200" dirty="0"/>
              <a:t>Move into your A/B/C/D/E groups (</a:t>
            </a:r>
            <a:r>
              <a:rPr lang="en-US" sz="3200" b="1" dirty="0"/>
              <a:t>different articles</a:t>
            </a:r>
            <a:r>
              <a:rPr lang="en-US" sz="3200" dirty="0"/>
              <a:t>) </a:t>
            </a:r>
          </a:p>
          <a:p>
            <a:pPr marL="469900" indent="-457200">
              <a:buFont typeface="Arial" panose="020B0604020202020204" pitchFamily="34" charset="0"/>
              <a:buChar char="•"/>
            </a:pPr>
            <a:r>
              <a:rPr lang="en-US" sz="3200" dirty="0"/>
              <a:t>You have 60 seconds each to </a:t>
            </a:r>
            <a:r>
              <a:rPr lang="en-US" sz="3200" u="sng" dirty="0"/>
              <a:t>teach</a:t>
            </a:r>
            <a:r>
              <a:rPr lang="en-US" sz="3200" dirty="0"/>
              <a:t> the main ideas of your article with your new group members.</a:t>
            </a:r>
          </a:p>
          <a:p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9A7ACA-24DA-4E89-BF6B-217CBDB86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3862" y="4185263"/>
            <a:ext cx="3813279" cy="254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98413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Media-Teach DECA-PowerPoint-Template-v2.potx" id="{26DF76DF-E857-4F17-9677-A5C64E82C6DA}" vid="{CC44FB5D-62FA-49F1-B02B-9122F25D8A34}"/>
    </a:ext>
  </a:extLst>
</a:theme>
</file>

<file path=ppt/theme/theme10.xml><?xml version="1.0" encoding="utf-8"?>
<a:theme xmlns:a="http://schemas.openxmlformats.org/drawingml/2006/main" name="Text Slide 5-Dar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Media-Teach DECA-PowerPoint-Template-v2.potx" id="{26DF76DF-E857-4F17-9677-A5C64E82C6DA}" vid="{E9B1245C-47C5-46BF-883D-A205F87769B4}"/>
    </a:ext>
  </a:extLst>
</a:theme>
</file>

<file path=ppt/theme/theme11.xml><?xml version="1.0" encoding="utf-8"?>
<a:theme xmlns:a="http://schemas.openxmlformats.org/drawingml/2006/main" name="Text Slide 5-Ligh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Media-Teach DECA-PowerPoint-Template-v2.potx" id="{26DF76DF-E857-4F17-9677-A5C64E82C6DA}" vid="{CFC8FA8B-EC69-4E32-966F-740F47E44940}"/>
    </a:ext>
  </a:extLst>
</a:theme>
</file>

<file path=ppt/theme/theme12.xml><?xml version="1.0" encoding="utf-8"?>
<a:theme xmlns:a="http://schemas.openxmlformats.org/drawingml/2006/main" name="Text Slide 5-Gra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Media-Teach DECA-PowerPoint-Template-v2.potx" id="{26DF76DF-E857-4F17-9677-A5C64E82C6DA}" vid="{A1B5073D-3ACE-4653-B9D8-C5F68D2BA848}"/>
    </a:ext>
  </a:extLst>
</a:theme>
</file>

<file path=ppt/theme/theme13.xml><?xml version="1.0" encoding="utf-8"?>
<a:theme xmlns:a="http://schemas.openxmlformats.org/drawingml/2006/main" name="Copyrigh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92D050"/>
        </a:solidFill>
      </a:spPr>
      <a:bodyPr rIns="365760" rtlCol="0" anchor="ctr"/>
      <a:lstStyle>
        <a:defPPr algn="ctr">
          <a:defRPr sz="3200" dirty="0" smtClean="0">
            <a:solidFill>
              <a:schemeClr val="bg1"/>
            </a:solidFill>
            <a:latin typeface="Gotham Book" charset="0"/>
            <a:ea typeface="Gotham Book" charset="0"/>
            <a:cs typeface="Gotham Book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RIMedia-Teach DECA-PowerPoint-Template-v2.potx" id="{26DF76DF-E857-4F17-9677-A5C64E82C6DA}" vid="{D4A7A2F8-D3ED-495C-8296-8B7902B7B3BF}"/>
    </a:ext>
  </a:extLst>
</a:theme>
</file>

<file path=ppt/theme/theme14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92D050"/>
        </a:solidFill>
      </a:spPr>
      <a:bodyPr rIns="365760" rtlCol="0" anchor="ctr"/>
      <a:lstStyle>
        <a:defPPr algn="ctr">
          <a:defRPr sz="3200" dirty="0" smtClean="0">
            <a:solidFill>
              <a:schemeClr val="bg1"/>
            </a:solidFill>
            <a:latin typeface="Gotham Book" charset="0"/>
            <a:ea typeface="Gotham Book" charset="0"/>
            <a:cs typeface="Gotham Book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RIMedia-Teach DECA-PowerPoint-Template-v2.potx" id="{26DF76DF-E857-4F17-9677-A5C64E82C6DA}" vid="{371B44F2-75DB-4C02-B10A-A7FA0EE50FE0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xt Slide 1-Dar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Media-Teach DECA-PowerPoint-Template-v2.potx" id="{26DF76DF-E857-4F17-9677-A5C64E82C6DA}" vid="{B33CC3B7-A9D7-4B96-99EF-50C7E2FB43EC}"/>
    </a:ext>
  </a:extLst>
</a:theme>
</file>

<file path=ppt/theme/theme3.xml><?xml version="1.0" encoding="utf-8"?>
<a:theme xmlns:a="http://schemas.openxmlformats.org/drawingml/2006/main" name="Text Slide 1-Ligh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Media-Teach DECA-PowerPoint-Template-v2.potx" id="{26DF76DF-E857-4F17-9677-A5C64E82C6DA}" vid="{6563C1D1-C2F8-4617-A267-6DE500232B75}"/>
    </a:ext>
  </a:extLst>
</a:theme>
</file>

<file path=ppt/theme/theme4.xml><?xml version="1.0" encoding="utf-8"?>
<a:theme xmlns:a="http://schemas.openxmlformats.org/drawingml/2006/main" name="Text Slide 2-Dar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Media-Teach DECA-PowerPoint-Template-v2.potx" id="{26DF76DF-E857-4F17-9677-A5C64E82C6DA}" vid="{2DCE1993-8DE3-495B-9821-335FEEC2121D}"/>
    </a:ext>
  </a:extLst>
</a:theme>
</file>

<file path=ppt/theme/theme5.xml><?xml version="1.0" encoding="utf-8"?>
<a:theme xmlns:a="http://schemas.openxmlformats.org/drawingml/2006/main" name="Text Slide 2-Ligh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Media-Teach DECA-PowerPoint-Template-v2.potx" id="{26DF76DF-E857-4F17-9677-A5C64E82C6DA}" vid="{2B6EFAE8-C4EB-4C1A-9945-141CE50B5B81}"/>
    </a:ext>
  </a:extLst>
</a:theme>
</file>

<file path=ppt/theme/theme6.xml><?xml version="1.0" encoding="utf-8"?>
<a:theme xmlns:a="http://schemas.openxmlformats.org/drawingml/2006/main" name="Text Slide 3-Dar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 algn="ctr">
          <a:defRPr sz="7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RIMedia-Teach DECA-PowerPoint-Template-v2.potx" id="{26DF76DF-E857-4F17-9677-A5C64E82C6DA}" vid="{DFC0851F-BEB2-44A6-AA35-846E47615DCB}"/>
    </a:ext>
  </a:extLst>
</a:theme>
</file>

<file path=ppt/theme/theme7.xml><?xml version="1.0" encoding="utf-8"?>
<a:theme xmlns:a="http://schemas.openxmlformats.org/drawingml/2006/main" name="Text Slide 3-Ligh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Media-Teach DECA-PowerPoint-Template-v2.potx" id="{26DF76DF-E857-4F17-9677-A5C64E82C6DA}" vid="{9F2918EA-3703-4A9E-9CA1-1BDBE2973E69}"/>
    </a:ext>
  </a:extLst>
</a:theme>
</file>

<file path=ppt/theme/theme8.xml><?xml version="1.0" encoding="utf-8"?>
<a:theme xmlns:a="http://schemas.openxmlformats.org/drawingml/2006/main" name="Text Slide 4-Dar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Media-Teach DECA-PowerPoint-Template-v2.potx" id="{26DF76DF-E857-4F17-9677-A5C64E82C6DA}" vid="{EDB93AF4-9CC7-42A0-B09B-8089DC1B13FF}"/>
    </a:ext>
  </a:extLst>
</a:theme>
</file>

<file path=ppt/theme/theme9.xml><?xml version="1.0" encoding="utf-8"?>
<a:theme xmlns:a="http://schemas.openxmlformats.org/drawingml/2006/main" name="Text Slide 4-Ligh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Media-Teach DECA-PowerPoint-Template-v2.potx" id="{26DF76DF-E857-4F17-9677-A5C64E82C6DA}" vid="{3E041A50-AAF0-4030-8641-B60EDFC4EE8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TRIMedia-Teach DECA-PowerPoint-Template-v2</Template>
  <TotalTime>56</TotalTime>
  <Words>255</Words>
  <Application>Microsoft Office PowerPoint</Application>
  <PresentationFormat>Widescreen</PresentationFormat>
  <Paragraphs>28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11</vt:i4>
      </vt:variant>
    </vt:vector>
  </HeadingPairs>
  <TitlesOfParts>
    <vt:vector size="33" baseType="lpstr">
      <vt:lpstr>Arial</vt:lpstr>
      <vt:lpstr>Calibri</vt:lpstr>
      <vt:lpstr>Courier New</vt:lpstr>
      <vt:lpstr>Gotham</vt:lpstr>
      <vt:lpstr>Gotham Bold</vt:lpstr>
      <vt:lpstr>Gotham Book</vt:lpstr>
      <vt:lpstr>Gotham Medium</vt:lpstr>
      <vt:lpstr>Wingdings</vt:lpstr>
      <vt:lpstr>Default</vt:lpstr>
      <vt:lpstr>Text Slide 1-Dark</vt:lpstr>
      <vt:lpstr>Text Slide 1-Light</vt:lpstr>
      <vt:lpstr>Text Slide 2-Dark</vt:lpstr>
      <vt:lpstr>Text Slide 2-Light</vt:lpstr>
      <vt:lpstr>Text Slide 3-Dark</vt:lpstr>
      <vt:lpstr>Text Slide 3-Light</vt:lpstr>
      <vt:lpstr>Text Slide 4-Dark</vt:lpstr>
      <vt:lpstr>Text Slide 4-Light</vt:lpstr>
      <vt:lpstr>Text Slide 5-Dark</vt:lpstr>
      <vt:lpstr>Text Slide 5-Light</vt:lpstr>
      <vt:lpstr>Text Slide 5-Gray</vt:lpstr>
      <vt:lpstr>Copyright</vt:lpstr>
      <vt:lpstr>Blank</vt:lpstr>
      <vt:lpstr>PowerPoint Presentation</vt:lpstr>
      <vt:lpstr> ClosE reading</vt:lpstr>
      <vt:lpstr>Get into 5 groups of 5</vt:lpstr>
      <vt:lpstr>Once in groups…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TEAMTRI</Company>
  <LinksUpToDate>false</LinksUpToDate>
  <SharedDoc>false</SharedDoc>
  <HyperlinkBase>www.teachdeca.org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Kim Frahm</dc:creator>
  <cp:keywords/>
  <dc:description>© All Rights Reserved | Permission Required Prior to Any Duplication, Reproduction and/or Publication. Contact hello@teachdeca.org for more information.</dc:description>
  <cp:lastModifiedBy>kimberly frahm</cp:lastModifiedBy>
  <cp:revision>9</cp:revision>
  <dcterms:created xsi:type="dcterms:W3CDTF">2018-10-01T21:36:22Z</dcterms:created>
  <dcterms:modified xsi:type="dcterms:W3CDTF">2019-09-30T21:02:50Z</dcterms:modified>
  <cp:category/>
</cp:coreProperties>
</file>